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66" r:id="rId5"/>
    <p:sldMasterId id="2147483669" r:id="rId6"/>
    <p:sldMasterId id="2147483672" r:id="rId7"/>
  </p:sldMasterIdLst>
  <p:sldIdLst>
    <p:sldId id="273" r:id="rId8"/>
    <p:sldId id="274" r:id="rId9"/>
  </p:sldIdLst>
  <p:sldSz cx="10691813" cy="7559675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1FF"/>
    <a:srgbClr val="4B4B4D"/>
    <a:srgbClr val="CE1F5E"/>
    <a:srgbClr val="F6E6E9"/>
    <a:srgbClr val="ECE0F2"/>
    <a:srgbClr val="FFF2D7"/>
    <a:srgbClr val="E8F6E0"/>
    <a:srgbClr val="D6D6D7"/>
    <a:srgbClr val="83053C"/>
    <a:srgbClr val="E8F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47" autoAdjust="0"/>
    <p:restoredTop sz="94660"/>
  </p:normalViewPr>
  <p:slideViewPr>
    <p:cSldViewPr snapToGrid="0">
      <p:cViewPr varScale="1">
        <p:scale>
          <a:sx n="97" d="100"/>
          <a:sy n="97" d="100"/>
        </p:scale>
        <p:origin x="1368" y="72"/>
      </p:cViewPr>
      <p:guideLst>
        <p:guide orient="horz" pos="2381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 + Klap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ildplatzhalter 24"/>
          <p:cNvSpPr>
            <a:spLocks noGrp="1"/>
          </p:cNvSpPr>
          <p:nvPr>
            <p:ph type="pic" sz="quarter" idx="12" hasCustomPrompt="1"/>
          </p:nvPr>
        </p:nvSpPr>
        <p:spPr>
          <a:xfrm>
            <a:off x="7092000" y="144001"/>
            <a:ext cx="3455988" cy="2977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Titelbild durch Klicken auf Symbol hinzufügen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3197507"/>
            <a:ext cx="3454400" cy="4216400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8739"/>
            <a:ext cx="2880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2969476"/>
            <a:ext cx="3456439" cy="152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299" y="7094648"/>
            <a:ext cx="1520955" cy="234696"/>
          </a:xfrm>
          <a:prstGeom prst="rect">
            <a:avLst/>
          </a:prstGeom>
        </p:spPr>
      </p:pic>
      <p:grpSp>
        <p:nvGrpSpPr>
          <p:cNvPr id="15" name="Gruppieren 14"/>
          <p:cNvGrpSpPr>
            <a:grpSpLocks noChangeAspect="1"/>
          </p:cNvGrpSpPr>
          <p:nvPr userDrawn="1"/>
        </p:nvGrpSpPr>
        <p:grpSpPr>
          <a:xfrm>
            <a:off x="8890914" y="6686099"/>
            <a:ext cx="1440000" cy="873901"/>
            <a:chOff x="14785975" y="27160538"/>
            <a:chExt cx="5089525" cy="3089359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785975" y="27160538"/>
              <a:ext cx="5089525" cy="308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14785978" y="29740837"/>
              <a:ext cx="5086352" cy="50906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4785975" y="27195539"/>
              <a:ext cx="5086351" cy="2544761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15427326" y="28502804"/>
              <a:ext cx="3803649" cy="544513"/>
            </a:xfrm>
            <a:custGeom>
              <a:avLst/>
              <a:gdLst/>
              <a:ahLst/>
              <a:cxnLst>
                <a:cxn ang="0">
                  <a:pos x="1200" y="168"/>
                </a:cxn>
                <a:cxn ang="0">
                  <a:pos x="1169" y="127"/>
                </a:cxn>
                <a:cxn ang="0">
                  <a:pos x="1196" y="50"/>
                </a:cxn>
                <a:cxn ang="0">
                  <a:pos x="1136" y="23"/>
                </a:cxn>
                <a:cxn ang="0">
                  <a:pos x="1121" y="75"/>
                </a:cxn>
                <a:cxn ang="0">
                  <a:pos x="990" y="47"/>
                </a:cxn>
                <a:cxn ang="0">
                  <a:pos x="925" y="50"/>
                </a:cxn>
                <a:cxn ang="0">
                  <a:pos x="958" y="109"/>
                </a:cxn>
                <a:cxn ang="0">
                  <a:pos x="996" y="107"/>
                </a:cxn>
                <a:cxn ang="0">
                  <a:pos x="1029" y="109"/>
                </a:cxn>
                <a:cxn ang="0">
                  <a:pos x="1066" y="107"/>
                </a:cxn>
                <a:cxn ang="0">
                  <a:pos x="1099" y="100"/>
                </a:cxn>
                <a:cxn ang="0">
                  <a:pos x="1024" y="67"/>
                </a:cxn>
                <a:cxn ang="0">
                  <a:pos x="837" y="147"/>
                </a:cxn>
                <a:cxn ang="0">
                  <a:pos x="852" y="114"/>
                </a:cxn>
                <a:cxn ang="0">
                  <a:pos x="892" y="91"/>
                </a:cxn>
                <a:cxn ang="0">
                  <a:pos x="800" y="81"/>
                </a:cxn>
                <a:cxn ang="0">
                  <a:pos x="847" y="94"/>
                </a:cxn>
                <a:cxn ang="0">
                  <a:pos x="826" y="171"/>
                </a:cxn>
                <a:cxn ang="0">
                  <a:pos x="892" y="169"/>
                </a:cxn>
                <a:cxn ang="0">
                  <a:pos x="681" y="83"/>
                </a:cxn>
                <a:cxn ang="0">
                  <a:pos x="737" y="135"/>
                </a:cxn>
                <a:cxn ang="0">
                  <a:pos x="681" y="163"/>
                </a:cxn>
                <a:cxn ang="0">
                  <a:pos x="741" y="98"/>
                </a:cxn>
                <a:cxn ang="0">
                  <a:pos x="729" y="72"/>
                </a:cxn>
                <a:cxn ang="0">
                  <a:pos x="727" y="47"/>
                </a:cxn>
                <a:cxn ang="0">
                  <a:pos x="612" y="99"/>
                </a:cxn>
                <a:cxn ang="0">
                  <a:pos x="588" y="105"/>
                </a:cxn>
                <a:cxn ang="0">
                  <a:pos x="661" y="83"/>
                </a:cxn>
                <a:cxn ang="0">
                  <a:pos x="610" y="172"/>
                </a:cxn>
                <a:cxn ang="0">
                  <a:pos x="610" y="146"/>
                </a:cxn>
                <a:cxn ang="0">
                  <a:pos x="622" y="119"/>
                </a:cxn>
                <a:cxn ang="0">
                  <a:pos x="452" y="109"/>
                </a:cxn>
                <a:cxn ang="0">
                  <a:pos x="529" y="0"/>
                </a:cxn>
                <a:cxn ang="0">
                  <a:pos x="465" y="47"/>
                </a:cxn>
                <a:cxn ang="0">
                  <a:pos x="499" y="155"/>
                </a:cxn>
                <a:cxn ang="0">
                  <a:pos x="529" y="0"/>
                </a:cxn>
                <a:cxn ang="0">
                  <a:pos x="313" y="50"/>
                </a:cxn>
                <a:cxn ang="0">
                  <a:pos x="319" y="169"/>
                </a:cxn>
                <a:cxn ang="0">
                  <a:pos x="357" y="84"/>
                </a:cxn>
                <a:cxn ang="0">
                  <a:pos x="393" y="169"/>
                </a:cxn>
                <a:cxn ang="0">
                  <a:pos x="352" y="47"/>
                </a:cxn>
                <a:cxn ang="0">
                  <a:pos x="225" y="169"/>
                </a:cxn>
                <a:cxn ang="0">
                  <a:pos x="219" y="50"/>
                </a:cxn>
                <a:cxn ang="0">
                  <a:pos x="182" y="135"/>
                </a:cxn>
                <a:cxn ang="0">
                  <a:pos x="146" y="50"/>
                </a:cxn>
                <a:cxn ang="0">
                  <a:pos x="186" y="172"/>
                </a:cxn>
                <a:cxn ang="0">
                  <a:pos x="48" y="72"/>
                </a:cxn>
                <a:cxn ang="0">
                  <a:pos x="50" y="32"/>
                </a:cxn>
                <a:cxn ang="0">
                  <a:pos x="57" y="143"/>
                </a:cxn>
                <a:cxn ang="0">
                  <a:pos x="55" y="98"/>
                </a:cxn>
                <a:cxn ang="0">
                  <a:pos x="89" y="81"/>
                </a:cxn>
                <a:cxn ang="0">
                  <a:pos x="0" y="7"/>
                </a:cxn>
              </a:cxnLst>
              <a:rect l="0" t="0" r="r" b="b"/>
              <a:pathLst>
                <a:path w="1200" h="172">
                  <a:moveTo>
                    <a:pt x="1136" y="130"/>
                  </a:moveTo>
                  <a:cubicBezTo>
                    <a:pt x="1136" y="157"/>
                    <a:pt x="1147" y="171"/>
                    <a:pt x="1175" y="171"/>
                  </a:cubicBezTo>
                  <a:cubicBezTo>
                    <a:pt x="1187" y="171"/>
                    <a:pt x="1197" y="169"/>
                    <a:pt x="1200" y="168"/>
                  </a:cubicBezTo>
                  <a:cubicBezTo>
                    <a:pt x="1200" y="142"/>
                    <a:pt x="1200" y="142"/>
                    <a:pt x="1200" y="142"/>
                  </a:cubicBezTo>
                  <a:cubicBezTo>
                    <a:pt x="1195" y="144"/>
                    <a:pt x="1189" y="145"/>
                    <a:pt x="1183" y="145"/>
                  </a:cubicBezTo>
                  <a:cubicBezTo>
                    <a:pt x="1173" y="145"/>
                    <a:pt x="1169" y="142"/>
                    <a:pt x="1169" y="127"/>
                  </a:cubicBezTo>
                  <a:cubicBezTo>
                    <a:pt x="1169" y="75"/>
                    <a:pt x="1169" y="75"/>
                    <a:pt x="1169" y="75"/>
                  </a:cubicBezTo>
                  <a:cubicBezTo>
                    <a:pt x="1196" y="75"/>
                    <a:pt x="1196" y="75"/>
                    <a:pt x="1196" y="75"/>
                  </a:cubicBezTo>
                  <a:cubicBezTo>
                    <a:pt x="1196" y="50"/>
                    <a:pt x="1196" y="50"/>
                    <a:pt x="1196" y="50"/>
                  </a:cubicBezTo>
                  <a:cubicBezTo>
                    <a:pt x="1169" y="50"/>
                    <a:pt x="1169" y="50"/>
                    <a:pt x="1169" y="50"/>
                  </a:cubicBezTo>
                  <a:cubicBezTo>
                    <a:pt x="1169" y="15"/>
                    <a:pt x="1169" y="15"/>
                    <a:pt x="1169" y="15"/>
                  </a:cubicBezTo>
                  <a:cubicBezTo>
                    <a:pt x="1151" y="16"/>
                    <a:pt x="1139" y="21"/>
                    <a:pt x="1136" y="23"/>
                  </a:cubicBezTo>
                  <a:cubicBezTo>
                    <a:pt x="1136" y="50"/>
                    <a:pt x="1136" y="50"/>
                    <a:pt x="1136" y="50"/>
                  </a:cubicBezTo>
                  <a:cubicBezTo>
                    <a:pt x="1121" y="50"/>
                    <a:pt x="1121" y="50"/>
                    <a:pt x="1121" y="50"/>
                  </a:cubicBezTo>
                  <a:cubicBezTo>
                    <a:pt x="1121" y="75"/>
                    <a:pt x="1121" y="75"/>
                    <a:pt x="1121" y="75"/>
                  </a:cubicBezTo>
                  <a:cubicBezTo>
                    <a:pt x="1136" y="75"/>
                    <a:pt x="1136" y="75"/>
                    <a:pt x="1136" y="75"/>
                  </a:cubicBezTo>
                  <a:lnTo>
                    <a:pt x="1136" y="130"/>
                  </a:lnTo>
                  <a:close/>
                  <a:moveTo>
                    <a:pt x="990" y="47"/>
                  </a:moveTo>
                  <a:cubicBezTo>
                    <a:pt x="973" y="47"/>
                    <a:pt x="960" y="56"/>
                    <a:pt x="955" y="66"/>
                  </a:cubicBezTo>
                  <a:cubicBezTo>
                    <a:pt x="955" y="63"/>
                    <a:pt x="954" y="54"/>
                    <a:pt x="953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169"/>
                    <a:pt x="925" y="169"/>
                    <a:pt x="925" y="169"/>
                  </a:cubicBezTo>
                  <a:cubicBezTo>
                    <a:pt x="958" y="169"/>
                    <a:pt x="958" y="169"/>
                    <a:pt x="958" y="169"/>
                  </a:cubicBezTo>
                  <a:cubicBezTo>
                    <a:pt x="958" y="109"/>
                    <a:pt x="958" y="109"/>
                    <a:pt x="958" y="109"/>
                  </a:cubicBezTo>
                  <a:cubicBezTo>
                    <a:pt x="958" y="83"/>
                    <a:pt x="966" y="74"/>
                    <a:pt x="980" y="74"/>
                  </a:cubicBezTo>
                  <a:cubicBezTo>
                    <a:pt x="987" y="74"/>
                    <a:pt x="991" y="78"/>
                    <a:pt x="994" y="84"/>
                  </a:cubicBezTo>
                  <a:cubicBezTo>
                    <a:pt x="996" y="89"/>
                    <a:pt x="996" y="95"/>
                    <a:pt x="996" y="107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1029" y="169"/>
                    <a:pt x="1029" y="169"/>
                    <a:pt x="1029" y="169"/>
                  </a:cubicBezTo>
                  <a:cubicBezTo>
                    <a:pt x="1029" y="109"/>
                    <a:pt x="1029" y="109"/>
                    <a:pt x="1029" y="109"/>
                  </a:cubicBezTo>
                  <a:cubicBezTo>
                    <a:pt x="1029" y="84"/>
                    <a:pt x="1036" y="74"/>
                    <a:pt x="1051" y="74"/>
                  </a:cubicBezTo>
                  <a:cubicBezTo>
                    <a:pt x="1058" y="74"/>
                    <a:pt x="1062" y="78"/>
                    <a:pt x="1064" y="84"/>
                  </a:cubicBezTo>
                  <a:cubicBezTo>
                    <a:pt x="1066" y="89"/>
                    <a:pt x="1066" y="95"/>
                    <a:pt x="1066" y="107"/>
                  </a:cubicBezTo>
                  <a:cubicBezTo>
                    <a:pt x="1066" y="169"/>
                    <a:pt x="1066" y="169"/>
                    <a:pt x="1066" y="169"/>
                  </a:cubicBezTo>
                  <a:cubicBezTo>
                    <a:pt x="1099" y="169"/>
                    <a:pt x="1099" y="169"/>
                    <a:pt x="1099" y="169"/>
                  </a:cubicBezTo>
                  <a:cubicBezTo>
                    <a:pt x="1099" y="100"/>
                    <a:pt x="1099" y="100"/>
                    <a:pt x="1099" y="100"/>
                  </a:cubicBezTo>
                  <a:cubicBezTo>
                    <a:pt x="1099" y="86"/>
                    <a:pt x="1098" y="76"/>
                    <a:pt x="1095" y="68"/>
                  </a:cubicBezTo>
                  <a:cubicBezTo>
                    <a:pt x="1089" y="53"/>
                    <a:pt x="1076" y="47"/>
                    <a:pt x="1060" y="47"/>
                  </a:cubicBezTo>
                  <a:cubicBezTo>
                    <a:pt x="1043" y="47"/>
                    <a:pt x="1030" y="57"/>
                    <a:pt x="1024" y="67"/>
                  </a:cubicBezTo>
                  <a:cubicBezTo>
                    <a:pt x="1019" y="53"/>
                    <a:pt x="1006" y="47"/>
                    <a:pt x="990" y="47"/>
                  </a:cubicBezTo>
                  <a:moveTo>
                    <a:pt x="859" y="126"/>
                  </a:moveTo>
                  <a:cubicBezTo>
                    <a:pt x="859" y="139"/>
                    <a:pt x="851" y="147"/>
                    <a:pt x="837" y="147"/>
                  </a:cubicBezTo>
                  <a:cubicBezTo>
                    <a:pt x="829" y="147"/>
                    <a:pt x="823" y="142"/>
                    <a:pt x="823" y="134"/>
                  </a:cubicBezTo>
                  <a:cubicBezTo>
                    <a:pt x="823" y="127"/>
                    <a:pt x="826" y="122"/>
                    <a:pt x="838" y="118"/>
                  </a:cubicBezTo>
                  <a:cubicBezTo>
                    <a:pt x="852" y="114"/>
                    <a:pt x="852" y="114"/>
                    <a:pt x="852" y="114"/>
                  </a:cubicBezTo>
                  <a:cubicBezTo>
                    <a:pt x="856" y="113"/>
                    <a:pt x="858" y="112"/>
                    <a:pt x="859" y="110"/>
                  </a:cubicBezTo>
                  <a:lnTo>
                    <a:pt x="859" y="126"/>
                  </a:lnTo>
                  <a:close/>
                  <a:moveTo>
                    <a:pt x="892" y="91"/>
                  </a:moveTo>
                  <a:cubicBezTo>
                    <a:pt x="892" y="58"/>
                    <a:pt x="874" y="47"/>
                    <a:pt x="845" y="47"/>
                  </a:cubicBezTo>
                  <a:cubicBezTo>
                    <a:pt x="827" y="47"/>
                    <a:pt x="811" y="50"/>
                    <a:pt x="800" y="55"/>
                  </a:cubicBezTo>
                  <a:cubicBezTo>
                    <a:pt x="800" y="81"/>
                    <a:pt x="800" y="81"/>
                    <a:pt x="800" y="81"/>
                  </a:cubicBezTo>
                  <a:cubicBezTo>
                    <a:pt x="810" y="77"/>
                    <a:pt x="827" y="73"/>
                    <a:pt x="843" y="73"/>
                  </a:cubicBezTo>
                  <a:cubicBezTo>
                    <a:pt x="854" y="73"/>
                    <a:pt x="859" y="77"/>
                    <a:pt x="859" y="83"/>
                  </a:cubicBezTo>
                  <a:cubicBezTo>
                    <a:pt x="859" y="89"/>
                    <a:pt x="856" y="92"/>
                    <a:pt x="847" y="94"/>
                  </a:cubicBezTo>
                  <a:cubicBezTo>
                    <a:pt x="828" y="99"/>
                    <a:pt x="828" y="99"/>
                    <a:pt x="828" y="99"/>
                  </a:cubicBezTo>
                  <a:cubicBezTo>
                    <a:pt x="800" y="106"/>
                    <a:pt x="790" y="119"/>
                    <a:pt x="790" y="137"/>
                  </a:cubicBezTo>
                  <a:cubicBezTo>
                    <a:pt x="790" y="156"/>
                    <a:pt x="804" y="171"/>
                    <a:pt x="826" y="171"/>
                  </a:cubicBezTo>
                  <a:cubicBezTo>
                    <a:pt x="841" y="171"/>
                    <a:pt x="854" y="166"/>
                    <a:pt x="863" y="155"/>
                  </a:cubicBezTo>
                  <a:cubicBezTo>
                    <a:pt x="863" y="159"/>
                    <a:pt x="863" y="164"/>
                    <a:pt x="865" y="169"/>
                  </a:cubicBezTo>
                  <a:cubicBezTo>
                    <a:pt x="892" y="169"/>
                    <a:pt x="892" y="169"/>
                    <a:pt x="892" y="169"/>
                  </a:cubicBezTo>
                  <a:lnTo>
                    <a:pt x="892" y="91"/>
                  </a:lnTo>
                  <a:close/>
                  <a:moveTo>
                    <a:pt x="727" y="47"/>
                  </a:moveTo>
                  <a:cubicBezTo>
                    <a:pt x="695" y="47"/>
                    <a:pt x="681" y="63"/>
                    <a:pt x="681" y="83"/>
                  </a:cubicBezTo>
                  <a:cubicBezTo>
                    <a:pt x="681" y="103"/>
                    <a:pt x="693" y="113"/>
                    <a:pt x="711" y="119"/>
                  </a:cubicBezTo>
                  <a:cubicBezTo>
                    <a:pt x="722" y="123"/>
                    <a:pt x="722" y="123"/>
                    <a:pt x="722" y="123"/>
                  </a:cubicBezTo>
                  <a:cubicBezTo>
                    <a:pt x="733" y="127"/>
                    <a:pt x="737" y="130"/>
                    <a:pt x="737" y="135"/>
                  </a:cubicBezTo>
                  <a:cubicBezTo>
                    <a:pt x="737" y="142"/>
                    <a:pt x="731" y="146"/>
                    <a:pt x="720" y="146"/>
                  </a:cubicBezTo>
                  <a:cubicBezTo>
                    <a:pt x="708" y="146"/>
                    <a:pt x="693" y="142"/>
                    <a:pt x="681" y="135"/>
                  </a:cubicBezTo>
                  <a:cubicBezTo>
                    <a:pt x="681" y="163"/>
                    <a:pt x="681" y="163"/>
                    <a:pt x="681" y="163"/>
                  </a:cubicBezTo>
                  <a:cubicBezTo>
                    <a:pt x="694" y="169"/>
                    <a:pt x="705" y="172"/>
                    <a:pt x="720" y="172"/>
                  </a:cubicBezTo>
                  <a:cubicBezTo>
                    <a:pt x="753" y="172"/>
                    <a:pt x="770" y="158"/>
                    <a:pt x="770" y="133"/>
                  </a:cubicBezTo>
                  <a:cubicBezTo>
                    <a:pt x="770" y="115"/>
                    <a:pt x="761" y="104"/>
                    <a:pt x="741" y="98"/>
                  </a:cubicBezTo>
                  <a:cubicBezTo>
                    <a:pt x="730" y="94"/>
                    <a:pt x="730" y="94"/>
                    <a:pt x="730" y="94"/>
                  </a:cubicBezTo>
                  <a:cubicBezTo>
                    <a:pt x="718" y="91"/>
                    <a:pt x="715" y="88"/>
                    <a:pt x="715" y="82"/>
                  </a:cubicBezTo>
                  <a:cubicBezTo>
                    <a:pt x="715" y="76"/>
                    <a:pt x="720" y="72"/>
                    <a:pt x="729" y="72"/>
                  </a:cubicBezTo>
                  <a:cubicBezTo>
                    <a:pt x="739" y="72"/>
                    <a:pt x="753" y="75"/>
                    <a:pt x="765" y="81"/>
                  </a:cubicBezTo>
                  <a:cubicBezTo>
                    <a:pt x="765" y="54"/>
                    <a:pt x="765" y="54"/>
                    <a:pt x="765" y="54"/>
                  </a:cubicBezTo>
                  <a:cubicBezTo>
                    <a:pt x="755" y="50"/>
                    <a:pt x="742" y="47"/>
                    <a:pt x="727" y="47"/>
                  </a:cubicBezTo>
                  <a:moveTo>
                    <a:pt x="613" y="73"/>
                  </a:moveTo>
                  <a:cubicBezTo>
                    <a:pt x="623" y="73"/>
                    <a:pt x="628" y="77"/>
                    <a:pt x="628" y="85"/>
                  </a:cubicBezTo>
                  <a:cubicBezTo>
                    <a:pt x="628" y="92"/>
                    <a:pt x="623" y="96"/>
                    <a:pt x="612" y="99"/>
                  </a:cubicBezTo>
                  <a:cubicBezTo>
                    <a:pt x="598" y="103"/>
                    <a:pt x="598" y="103"/>
                    <a:pt x="598" y="103"/>
                  </a:cubicBezTo>
                  <a:cubicBezTo>
                    <a:pt x="592" y="104"/>
                    <a:pt x="589" y="106"/>
                    <a:pt x="588" y="107"/>
                  </a:cubicBezTo>
                  <a:cubicBezTo>
                    <a:pt x="588" y="105"/>
                    <a:pt x="588" y="105"/>
                    <a:pt x="588" y="105"/>
                  </a:cubicBezTo>
                  <a:cubicBezTo>
                    <a:pt x="588" y="86"/>
                    <a:pt x="597" y="73"/>
                    <a:pt x="613" y="73"/>
                  </a:cubicBezTo>
                  <a:moveTo>
                    <a:pt x="622" y="119"/>
                  </a:moveTo>
                  <a:cubicBezTo>
                    <a:pt x="648" y="113"/>
                    <a:pt x="661" y="104"/>
                    <a:pt x="661" y="83"/>
                  </a:cubicBezTo>
                  <a:cubicBezTo>
                    <a:pt x="661" y="63"/>
                    <a:pt x="646" y="47"/>
                    <a:pt x="613" y="47"/>
                  </a:cubicBezTo>
                  <a:cubicBezTo>
                    <a:pt x="579" y="47"/>
                    <a:pt x="555" y="72"/>
                    <a:pt x="555" y="109"/>
                  </a:cubicBezTo>
                  <a:cubicBezTo>
                    <a:pt x="555" y="147"/>
                    <a:pt x="574" y="172"/>
                    <a:pt x="610" y="172"/>
                  </a:cubicBezTo>
                  <a:cubicBezTo>
                    <a:pt x="632" y="172"/>
                    <a:pt x="649" y="167"/>
                    <a:pt x="660" y="161"/>
                  </a:cubicBezTo>
                  <a:cubicBezTo>
                    <a:pt x="660" y="135"/>
                    <a:pt x="660" y="135"/>
                    <a:pt x="660" y="135"/>
                  </a:cubicBezTo>
                  <a:cubicBezTo>
                    <a:pt x="645" y="141"/>
                    <a:pt x="625" y="146"/>
                    <a:pt x="610" y="146"/>
                  </a:cubicBezTo>
                  <a:cubicBezTo>
                    <a:pt x="597" y="146"/>
                    <a:pt x="592" y="138"/>
                    <a:pt x="592" y="133"/>
                  </a:cubicBezTo>
                  <a:cubicBezTo>
                    <a:pt x="592" y="128"/>
                    <a:pt x="595" y="125"/>
                    <a:pt x="601" y="124"/>
                  </a:cubicBezTo>
                  <a:lnTo>
                    <a:pt x="622" y="119"/>
                  </a:lnTo>
                  <a:close/>
                  <a:moveTo>
                    <a:pt x="496" y="109"/>
                  </a:moveTo>
                  <a:cubicBezTo>
                    <a:pt x="496" y="132"/>
                    <a:pt x="490" y="145"/>
                    <a:pt x="474" y="145"/>
                  </a:cubicBezTo>
                  <a:cubicBezTo>
                    <a:pt x="457" y="145"/>
                    <a:pt x="452" y="132"/>
                    <a:pt x="452" y="109"/>
                  </a:cubicBezTo>
                  <a:cubicBezTo>
                    <a:pt x="452" y="87"/>
                    <a:pt x="457" y="74"/>
                    <a:pt x="474" y="74"/>
                  </a:cubicBezTo>
                  <a:cubicBezTo>
                    <a:pt x="490" y="74"/>
                    <a:pt x="496" y="87"/>
                    <a:pt x="496" y="109"/>
                  </a:cubicBezTo>
                  <a:moveTo>
                    <a:pt x="529" y="0"/>
                  </a:moveTo>
                  <a:cubicBezTo>
                    <a:pt x="496" y="0"/>
                    <a:pt x="496" y="0"/>
                    <a:pt x="496" y="0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1" y="55"/>
                    <a:pt x="480" y="47"/>
                    <a:pt x="465" y="47"/>
                  </a:cubicBezTo>
                  <a:cubicBezTo>
                    <a:pt x="432" y="47"/>
                    <a:pt x="418" y="72"/>
                    <a:pt x="418" y="109"/>
                  </a:cubicBezTo>
                  <a:cubicBezTo>
                    <a:pt x="418" y="147"/>
                    <a:pt x="432" y="172"/>
                    <a:pt x="466" y="172"/>
                  </a:cubicBezTo>
                  <a:cubicBezTo>
                    <a:pt x="481" y="172"/>
                    <a:pt x="493" y="164"/>
                    <a:pt x="499" y="155"/>
                  </a:cubicBezTo>
                  <a:cubicBezTo>
                    <a:pt x="499" y="158"/>
                    <a:pt x="499" y="164"/>
                    <a:pt x="501" y="169"/>
                  </a:cubicBezTo>
                  <a:cubicBezTo>
                    <a:pt x="529" y="169"/>
                    <a:pt x="529" y="169"/>
                    <a:pt x="529" y="169"/>
                  </a:cubicBezTo>
                  <a:lnTo>
                    <a:pt x="529" y="0"/>
                  </a:lnTo>
                  <a:close/>
                  <a:moveTo>
                    <a:pt x="352" y="47"/>
                  </a:moveTo>
                  <a:cubicBezTo>
                    <a:pt x="334" y="47"/>
                    <a:pt x="321" y="56"/>
                    <a:pt x="316" y="66"/>
                  </a:cubicBezTo>
                  <a:cubicBezTo>
                    <a:pt x="316" y="63"/>
                    <a:pt x="315" y="54"/>
                    <a:pt x="313" y="50"/>
                  </a:cubicBezTo>
                  <a:cubicBezTo>
                    <a:pt x="286" y="50"/>
                    <a:pt x="286" y="50"/>
                    <a:pt x="286" y="50"/>
                  </a:cubicBezTo>
                  <a:cubicBezTo>
                    <a:pt x="286" y="169"/>
                    <a:pt x="286" y="169"/>
                    <a:pt x="286" y="169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319" y="109"/>
                    <a:pt x="319" y="109"/>
                    <a:pt x="319" y="109"/>
                  </a:cubicBezTo>
                  <a:cubicBezTo>
                    <a:pt x="319" y="83"/>
                    <a:pt x="327" y="74"/>
                    <a:pt x="342" y="74"/>
                  </a:cubicBezTo>
                  <a:cubicBezTo>
                    <a:pt x="350" y="74"/>
                    <a:pt x="355" y="77"/>
                    <a:pt x="357" y="84"/>
                  </a:cubicBezTo>
                  <a:cubicBezTo>
                    <a:pt x="359" y="89"/>
                    <a:pt x="360" y="93"/>
                    <a:pt x="360" y="107"/>
                  </a:cubicBezTo>
                  <a:cubicBezTo>
                    <a:pt x="360" y="169"/>
                    <a:pt x="360" y="169"/>
                    <a:pt x="360" y="169"/>
                  </a:cubicBezTo>
                  <a:cubicBezTo>
                    <a:pt x="393" y="169"/>
                    <a:pt x="393" y="169"/>
                    <a:pt x="393" y="169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93" y="86"/>
                    <a:pt x="391" y="76"/>
                    <a:pt x="388" y="68"/>
                  </a:cubicBezTo>
                  <a:cubicBezTo>
                    <a:pt x="382" y="53"/>
                    <a:pt x="370" y="47"/>
                    <a:pt x="352" y="47"/>
                  </a:cubicBezTo>
                  <a:moveTo>
                    <a:pt x="186" y="172"/>
                  </a:moveTo>
                  <a:cubicBezTo>
                    <a:pt x="204" y="172"/>
                    <a:pt x="217" y="163"/>
                    <a:pt x="223" y="153"/>
                  </a:cubicBezTo>
                  <a:cubicBezTo>
                    <a:pt x="223" y="156"/>
                    <a:pt x="223" y="164"/>
                    <a:pt x="225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19" y="50"/>
                    <a:pt x="219" y="50"/>
                    <a:pt x="219" y="5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19" y="136"/>
                    <a:pt x="211" y="145"/>
                    <a:pt x="196" y="145"/>
                  </a:cubicBezTo>
                  <a:cubicBezTo>
                    <a:pt x="189" y="145"/>
                    <a:pt x="184" y="141"/>
                    <a:pt x="182" y="135"/>
                  </a:cubicBezTo>
                  <a:cubicBezTo>
                    <a:pt x="180" y="130"/>
                    <a:pt x="179" y="125"/>
                    <a:pt x="179" y="112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31"/>
                    <a:pt x="147" y="142"/>
                    <a:pt x="150" y="151"/>
                  </a:cubicBezTo>
                  <a:cubicBezTo>
                    <a:pt x="156" y="165"/>
                    <a:pt x="168" y="172"/>
                    <a:pt x="186" y="172"/>
                  </a:cubicBezTo>
                  <a:moveTo>
                    <a:pt x="50" y="32"/>
                  </a:moveTo>
                  <a:cubicBezTo>
                    <a:pt x="72" y="32"/>
                    <a:pt x="78" y="39"/>
                    <a:pt x="78" y="51"/>
                  </a:cubicBezTo>
                  <a:cubicBezTo>
                    <a:pt x="78" y="64"/>
                    <a:pt x="70" y="72"/>
                    <a:pt x="48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2"/>
                    <a:pt x="44" y="32"/>
                    <a:pt x="50" y="32"/>
                  </a:cubicBezTo>
                  <a:moveTo>
                    <a:pt x="55" y="98"/>
                  </a:moveTo>
                  <a:cubicBezTo>
                    <a:pt x="78" y="98"/>
                    <a:pt x="86" y="108"/>
                    <a:pt x="86" y="120"/>
                  </a:cubicBezTo>
                  <a:cubicBezTo>
                    <a:pt x="86" y="133"/>
                    <a:pt x="79" y="143"/>
                    <a:pt x="57" y="143"/>
                  </a:cubicBezTo>
                  <a:cubicBezTo>
                    <a:pt x="47" y="143"/>
                    <a:pt x="39" y="143"/>
                    <a:pt x="34" y="142"/>
                  </a:cubicBezTo>
                  <a:cubicBezTo>
                    <a:pt x="34" y="98"/>
                    <a:pt x="34" y="98"/>
                    <a:pt x="34" y="98"/>
                  </a:cubicBezTo>
                  <a:lnTo>
                    <a:pt x="55" y="98"/>
                  </a:lnTo>
                  <a:close/>
                  <a:moveTo>
                    <a:pt x="49" y="171"/>
                  </a:moveTo>
                  <a:cubicBezTo>
                    <a:pt x="105" y="171"/>
                    <a:pt x="121" y="152"/>
                    <a:pt x="121" y="122"/>
                  </a:cubicBezTo>
                  <a:cubicBezTo>
                    <a:pt x="121" y="100"/>
                    <a:pt x="106" y="85"/>
                    <a:pt x="89" y="81"/>
                  </a:cubicBezTo>
                  <a:cubicBezTo>
                    <a:pt x="103" y="77"/>
                    <a:pt x="113" y="64"/>
                    <a:pt x="113" y="49"/>
                  </a:cubicBezTo>
                  <a:cubicBezTo>
                    <a:pt x="113" y="18"/>
                    <a:pt x="94" y="4"/>
                    <a:pt x="50" y="4"/>
                  </a:cubicBezTo>
                  <a:cubicBezTo>
                    <a:pt x="36" y="4"/>
                    <a:pt x="6" y="6"/>
                    <a:pt x="0" y="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2" y="170"/>
                    <a:pt x="25" y="171"/>
                    <a:pt x="49" y="17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15427326" y="27812824"/>
              <a:ext cx="2582863" cy="546101"/>
            </a:xfrm>
            <a:custGeom>
              <a:avLst/>
              <a:gdLst/>
              <a:ahLst/>
              <a:cxnLst>
                <a:cxn ang="0">
                  <a:pos x="790" y="172"/>
                </a:cxn>
                <a:cxn ang="0">
                  <a:pos x="815" y="142"/>
                </a:cxn>
                <a:cxn ang="0">
                  <a:pos x="784" y="128"/>
                </a:cxn>
                <a:cxn ang="0">
                  <a:pos x="811" y="75"/>
                </a:cxn>
                <a:cxn ang="0">
                  <a:pos x="784" y="50"/>
                </a:cxn>
                <a:cxn ang="0">
                  <a:pos x="751" y="23"/>
                </a:cxn>
                <a:cxn ang="0">
                  <a:pos x="736" y="50"/>
                </a:cxn>
                <a:cxn ang="0">
                  <a:pos x="751" y="75"/>
                </a:cxn>
                <a:cxn ang="0">
                  <a:pos x="676" y="131"/>
                </a:cxn>
                <a:cxn ang="0">
                  <a:pos x="725" y="168"/>
                </a:cxn>
                <a:cxn ang="0">
                  <a:pos x="719" y="143"/>
                </a:cxn>
                <a:cxn ang="0">
                  <a:pos x="709" y="0"/>
                </a:cxn>
                <a:cxn ang="0">
                  <a:pos x="676" y="131"/>
                </a:cxn>
                <a:cxn ang="0">
                  <a:pos x="617" y="85"/>
                </a:cxn>
                <a:cxn ang="0">
                  <a:pos x="586" y="103"/>
                </a:cxn>
                <a:cxn ang="0">
                  <a:pos x="577" y="105"/>
                </a:cxn>
                <a:cxn ang="0">
                  <a:pos x="611" y="119"/>
                </a:cxn>
                <a:cxn ang="0">
                  <a:pos x="602" y="47"/>
                </a:cxn>
                <a:cxn ang="0">
                  <a:pos x="599" y="172"/>
                </a:cxn>
                <a:cxn ang="0">
                  <a:pos x="649" y="135"/>
                </a:cxn>
                <a:cxn ang="0">
                  <a:pos x="581" y="133"/>
                </a:cxn>
                <a:cxn ang="0">
                  <a:pos x="611" y="119"/>
                </a:cxn>
                <a:cxn ang="0">
                  <a:pos x="532" y="50"/>
                </a:cxn>
                <a:cxn ang="0">
                  <a:pos x="479" y="134"/>
                </a:cxn>
                <a:cxn ang="0">
                  <a:pos x="428" y="50"/>
                </a:cxn>
                <a:cxn ang="0">
                  <a:pos x="386" y="50"/>
                </a:cxn>
                <a:cxn ang="0">
                  <a:pos x="390" y="169"/>
                </a:cxn>
                <a:cxn ang="0">
                  <a:pos x="442" y="97"/>
                </a:cxn>
                <a:cxn ang="0">
                  <a:pos x="494" y="169"/>
                </a:cxn>
                <a:cxn ang="0">
                  <a:pos x="189" y="66"/>
                </a:cxn>
                <a:cxn ang="0">
                  <a:pos x="159" y="50"/>
                </a:cxn>
                <a:cxn ang="0">
                  <a:pos x="192" y="169"/>
                </a:cxn>
                <a:cxn ang="0">
                  <a:pos x="214" y="74"/>
                </a:cxn>
                <a:cxn ang="0">
                  <a:pos x="230" y="107"/>
                </a:cxn>
                <a:cxn ang="0">
                  <a:pos x="263" y="169"/>
                </a:cxn>
                <a:cxn ang="0">
                  <a:pos x="285" y="74"/>
                </a:cxn>
                <a:cxn ang="0">
                  <a:pos x="300" y="107"/>
                </a:cxn>
                <a:cxn ang="0">
                  <a:pos x="333" y="169"/>
                </a:cxn>
                <a:cxn ang="0">
                  <a:pos x="329" y="68"/>
                </a:cxn>
                <a:cxn ang="0">
                  <a:pos x="258" y="68"/>
                </a:cxn>
                <a:cxn ang="0">
                  <a:pos x="34" y="6"/>
                </a:cxn>
                <a:cxn ang="0">
                  <a:pos x="0" y="111"/>
                </a:cxn>
                <a:cxn ang="0">
                  <a:pos x="125" y="111"/>
                </a:cxn>
                <a:cxn ang="0">
                  <a:pos x="90" y="6"/>
                </a:cxn>
                <a:cxn ang="0">
                  <a:pos x="62" y="144"/>
                </a:cxn>
                <a:cxn ang="0">
                  <a:pos x="34" y="6"/>
                </a:cxn>
              </a:cxnLst>
              <a:rect l="0" t="0" r="r" b="b"/>
              <a:pathLst>
                <a:path w="815" h="172">
                  <a:moveTo>
                    <a:pt x="751" y="130"/>
                  </a:moveTo>
                  <a:cubicBezTo>
                    <a:pt x="751" y="157"/>
                    <a:pt x="762" y="172"/>
                    <a:pt x="790" y="172"/>
                  </a:cubicBezTo>
                  <a:cubicBezTo>
                    <a:pt x="802" y="172"/>
                    <a:pt x="812" y="169"/>
                    <a:pt x="815" y="168"/>
                  </a:cubicBezTo>
                  <a:cubicBezTo>
                    <a:pt x="815" y="142"/>
                    <a:pt x="815" y="142"/>
                    <a:pt x="815" y="142"/>
                  </a:cubicBezTo>
                  <a:cubicBezTo>
                    <a:pt x="810" y="144"/>
                    <a:pt x="804" y="145"/>
                    <a:pt x="798" y="145"/>
                  </a:cubicBezTo>
                  <a:cubicBezTo>
                    <a:pt x="788" y="145"/>
                    <a:pt x="784" y="142"/>
                    <a:pt x="784" y="128"/>
                  </a:cubicBezTo>
                  <a:cubicBezTo>
                    <a:pt x="784" y="75"/>
                    <a:pt x="784" y="75"/>
                    <a:pt x="784" y="75"/>
                  </a:cubicBezTo>
                  <a:cubicBezTo>
                    <a:pt x="811" y="75"/>
                    <a:pt x="811" y="75"/>
                    <a:pt x="811" y="75"/>
                  </a:cubicBezTo>
                  <a:cubicBezTo>
                    <a:pt x="811" y="50"/>
                    <a:pt x="811" y="50"/>
                    <a:pt x="811" y="50"/>
                  </a:cubicBezTo>
                  <a:cubicBezTo>
                    <a:pt x="784" y="50"/>
                    <a:pt x="784" y="50"/>
                    <a:pt x="784" y="50"/>
                  </a:cubicBezTo>
                  <a:cubicBezTo>
                    <a:pt x="784" y="15"/>
                    <a:pt x="784" y="15"/>
                    <a:pt x="784" y="15"/>
                  </a:cubicBezTo>
                  <a:cubicBezTo>
                    <a:pt x="766" y="17"/>
                    <a:pt x="754" y="22"/>
                    <a:pt x="751" y="23"/>
                  </a:cubicBezTo>
                  <a:cubicBezTo>
                    <a:pt x="751" y="50"/>
                    <a:pt x="751" y="50"/>
                    <a:pt x="751" y="50"/>
                  </a:cubicBezTo>
                  <a:cubicBezTo>
                    <a:pt x="736" y="50"/>
                    <a:pt x="736" y="50"/>
                    <a:pt x="736" y="50"/>
                  </a:cubicBezTo>
                  <a:cubicBezTo>
                    <a:pt x="736" y="75"/>
                    <a:pt x="736" y="75"/>
                    <a:pt x="736" y="75"/>
                  </a:cubicBezTo>
                  <a:cubicBezTo>
                    <a:pt x="751" y="75"/>
                    <a:pt x="751" y="75"/>
                    <a:pt x="751" y="75"/>
                  </a:cubicBezTo>
                  <a:lnTo>
                    <a:pt x="751" y="130"/>
                  </a:lnTo>
                  <a:close/>
                  <a:moveTo>
                    <a:pt x="676" y="131"/>
                  </a:moveTo>
                  <a:cubicBezTo>
                    <a:pt x="676" y="159"/>
                    <a:pt x="686" y="170"/>
                    <a:pt x="708" y="170"/>
                  </a:cubicBezTo>
                  <a:cubicBezTo>
                    <a:pt x="715" y="170"/>
                    <a:pt x="722" y="169"/>
                    <a:pt x="725" y="168"/>
                  </a:cubicBezTo>
                  <a:cubicBezTo>
                    <a:pt x="725" y="143"/>
                    <a:pt x="725" y="143"/>
                    <a:pt x="725" y="143"/>
                  </a:cubicBezTo>
                  <a:cubicBezTo>
                    <a:pt x="719" y="143"/>
                    <a:pt x="719" y="143"/>
                    <a:pt x="719" y="143"/>
                  </a:cubicBezTo>
                  <a:cubicBezTo>
                    <a:pt x="712" y="143"/>
                    <a:pt x="709" y="140"/>
                    <a:pt x="709" y="129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76" y="0"/>
                    <a:pt x="676" y="0"/>
                    <a:pt x="676" y="0"/>
                  </a:cubicBezTo>
                  <a:lnTo>
                    <a:pt x="676" y="131"/>
                  </a:lnTo>
                  <a:close/>
                  <a:moveTo>
                    <a:pt x="602" y="73"/>
                  </a:moveTo>
                  <a:cubicBezTo>
                    <a:pt x="611" y="73"/>
                    <a:pt x="617" y="78"/>
                    <a:pt x="617" y="85"/>
                  </a:cubicBezTo>
                  <a:cubicBezTo>
                    <a:pt x="617" y="92"/>
                    <a:pt x="612" y="97"/>
                    <a:pt x="601" y="99"/>
                  </a:cubicBezTo>
                  <a:cubicBezTo>
                    <a:pt x="586" y="103"/>
                    <a:pt x="586" y="103"/>
                    <a:pt x="586" y="103"/>
                  </a:cubicBezTo>
                  <a:cubicBezTo>
                    <a:pt x="581" y="105"/>
                    <a:pt x="578" y="106"/>
                    <a:pt x="577" y="108"/>
                  </a:cubicBezTo>
                  <a:cubicBezTo>
                    <a:pt x="577" y="105"/>
                    <a:pt x="577" y="105"/>
                    <a:pt x="577" y="105"/>
                  </a:cubicBezTo>
                  <a:cubicBezTo>
                    <a:pt x="577" y="86"/>
                    <a:pt x="586" y="73"/>
                    <a:pt x="602" y="73"/>
                  </a:cubicBezTo>
                  <a:moveTo>
                    <a:pt x="611" y="119"/>
                  </a:moveTo>
                  <a:cubicBezTo>
                    <a:pt x="637" y="113"/>
                    <a:pt x="650" y="105"/>
                    <a:pt x="650" y="83"/>
                  </a:cubicBezTo>
                  <a:cubicBezTo>
                    <a:pt x="650" y="63"/>
                    <a:pt x="635" y="47"/>
                    <a:pt x="602" y="47"/>
                  </a:cubicBezTo>
                  <a:cubicBezTo>
                    <a:pt x="567" y="47"/>
                    <a:pt x="544" y="72"/>
                    <a:pt x="544" y="109"/>
                  </a:cubicBezTo>
                  <a:cubicBezTo>
                    <a:pt x="544" y="147"/>
                    <a:pt x="562" y="172"/>
                    <a:pt x="599" y="172"/>
                  </a:cubicBezTo>
                  <a:cubicBezTo>
                    <a:pt x="620" y="172"/>
                    <a:pt x="638" y="168"/>
                    <a:pt x="649" y="161"/>
                  </a:cubicBezTo>
                  <a:cubicBezTo>
                    <a:pt x="649" y="135"/>
                    <a:pt x="649" y="135"/>
                    <a:pt x="649" y="135"/>
                  </a:cubicBezTo>
                  <a:cubicBezTo>
                    <a:pt x="634" y="141"/>
                    <a:pt x="613" y="146"/>
                    <a:pt x="599" y="146"/>
                  </a:cubicBezTo>
                  <a:cubicBezTo>
                    <a:pt x="586" y="146"/>
                    <a:pt x="581" y="138"/>
                    <a:pt x="581" y="133"/>
                  </a:cubicBezTo>
                  <a:cubicBezTo>
                    <a:pt x="581" y="128"/>
                    <a:pt x="584" y="125"/>
                    <a:pt x="590" y="124"/>
                  </a:cubicBezTo>
                  <a:lnTo>
                    <a:pt x="611" y="119"/>
                  </a:lnTo>
                  <a:close/>
                  <a:moveTo>
                    <a:pt x="494" y="169"/>
                  </a:moveTo>
                  <a:cubicBezTo>
                    <a:pt x="508" y="141"/>
                    <a:pt x="523" y="92"/>
                    <a:pt x="532" y="50"/>
                  </a:cubicBezTo>
                  <a:cubicBezTo>
                    <a:pt x="498" y="50"/>
                    <a:pt x="498" y="50"/>
                    <a:pt x="498" y="50"/>
                  </a:cubicBezTo>
                  <a:cubicBezTo>
                    <a:pt x="492" y="83"/>
                    <a:pt x="485" y="116"/>
                    <a:pt x="479" y="134"/>
                  </a:cubicBezTo>
                  <a:cubicBezTo>
                    <a:pt x="472" y="116"/>
                    <a:pt x="463" y="83"/>
                    <a:pt x="456" y="50"/>
                  </a:cubicBezTo>
                  <a:cubicBezTo>
                    <a:pt x="428" y="50"/>
                    <a:pt x="428" y="50"/>
                    <a:pt x="428" y="50"/>
                  </a:cubicBezTo>
                  <a:cubicBezTo>
                    <a:pt x="421" y="83"/>
                    <a:pt x="412" y="116"/>
                    <a:pt x="405" y="134"/>
                  </a:cubicBezTo>
                  <a:cubicBezTo>
                    <a:pt x="399" y="116"/>
                    <a:pt x="392" y="83"/>
                    <a:pt x="386" y="50"/>
                  </a:cubicBezTo>
                  <a:cubicBezTo>
                    <a:pt x="352" y="50"/>
                    <a:pt x="352" y="50"/>
                    <a:pt x="352" y="50"/>
                  </a:cubicBezTo>
                  <a:cubicBezTo>
                    <a:pt x="361" y="92"/>
                    <a:pt x="376" y="141"/>
                    <a:pt x="390" y="169"/>
                  </a:cubicBezTo>
                  <a:cubicBezTo>
                    <a:pt x="420" y="169"/>
                    <a:pt x="420" y="169"/>
                    <a:pt x="420" y="169"/>
                  </a:cubicBezTo>
                  <a:cubicBezTo>
                    <a:pt x="429" y="146"/>
                    <a:pt x="439" y="112"/>
                    <a:pt x="442" y="97"/>
                  </a:cubicBezTo>
                  <a:cubicBezTo>
                    <a:pt x="445" y="112"/>
                    <a:pt x="455" y="146"/>
                    <a:pt x="465" y="169"/>
                  </a:cubicBezTo>
                  <a:lnTo>
                    <a:pt x="494" y="169"/>
                  </a:lnTo>
                  <a:close/>
                  <a:moveTo>
                    <a:pt x="224" y="47"/>
                  </a:moveTo>
                  <a:cubicBezTo>
                    <a:pt x="207" y="47"/>
                    <a:pt x="194" y="56"/>
                    <a:pt x="189" y="66"/>
                  </a:cubicBezTo>
                  <a:cubicBezTo>
                    <a:pt x="189" y="63"/>
                    <a:pt x="188" y="55"/>
                    <a:pt x="187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169"/>
                    <a:pt x="159" y="169"/>
                    <a:pt x="159" y="169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83"/>
                    <a:pt x="200" y="74"/>
                    <a:pt x="214" y="74"/>
                  </a:cubicBezTo>
                  <a:cubicBezTo>
                    <a:pt x="221" y="74"/>
                    <a:pt x="226" y="78"/>
                    <a:pt x="228" y="84"/>
                  </a:cubicBezTo>
                  <a:cubicBezTo>
                    <a:pt x="230" y="90"/>
                    <a:pt x="230" y="95"/>
                    <a:pt x="230" y="107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63" y="169"/>
                    <a:pt x="263" y="169"/>
                    <a:pt x="263" y="16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3" y="84"/>
                    <a:pt x="270" y="74"/>
                    <a:pt x="285" y="74"/>
                  </a:cubicBezTo>
                  <a:cubicBezTo>
                    <a:pt x="292" y="74"/>
                    <a:pt x="296" y="78"/>
                    <a:pt x="298" y="84"/>
                  </a:cubicBezTo>
                  <a:cubicBezTo>
                    <a:pt x="300" y="90"/>
                    <a:pt x="300" y="95"/>
                    <a:pt x="300" y="107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33" y="169"/>
                    <a:pt x="333" y="169"/>
                    <a:pt x="333" y="169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3" y="86"/>
                    <a:pt x="332" y="76"/>
                    <a:pt x="329" y="68"/>
                  </a:cubicBezTo>
                  <a:cubicBezTo>
                    <a:pt x="323" y="54"/>
                    <a:pt x="310" y="47"/>
                    <a:pt x="294" y="47"/>
                  </a:cubicBezTo>
                  <a:cubicBezTo>
                    <a:pt x="277" y="47"/>
                    <a:pt x="264" y="57"/>
                    <a:pt x="258" y="68"/>
                  </a:cubicBezTo>
                  <a:cubicBezTo>
                    <a:pt x="253" y="54"/>
                    <a:pt x="240" y="47"/>
                    <a:pt x="224" y="47"/>
                  </a:cubicBezTo>
                  <a:moveTo>
                    <a:pt x="3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50"/>
                    <a:pt x="24" y="172"/>
                    <a:pt x="62" y="172"/>
                  </a:cubicBezTo>
                  <a:cubicBezTo>
                    <a:pt x="100" y="172"/>
                    <a:pt x="125" y="150"/>
                    <a:pt x="125" y="111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31"/>
                    <a:pt x="80" y="144"/>
                    <a:pt x="62" y="144"/>
                  </a:cubicBezTo>
                  <a:cubicBezTo>
                    <a:pt x="44" y="144"/>
                    <a:pt x="34" y="131"/>
                    <a:pt x="34" y="109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8276887" y="27730275"/>
              <a:ext cx="720726" cy="695326"/>
            </a:xfrm>
            <a:custGeom>
              <a:avLst/>
              <a:gdLst/>
              <a:ahLst/>
              <a:cxnLst>
                <a:cxn ang="0">
                  <a:pos x="63" y="87"/>
                </a:cxn>
                <a:cxn ang="0">
                  <a:pos x="4" y="81"/>
                </a:cxn>
                <a:cxn ang="0">
                  <a:pos x="0" y="112"/>
                </a:cxn>
                <a:cxn ang="0">
                  <a:pos x="81" y="219"/>
                </a:cxn>
                <a:cxn ang="0">
                  <a:pos x="81" y="219"/>
                </a:cxn>
                <a:cxn ang="0">
                  <a:pos x="105" y="141"/>
                </a:cxn>
                <a:cxn ang="0">
                  <a:pos x="99" y="103"/>
                </a:cxn>
                <a:cxn ang="0">
                  <a:pos x="63" y="87"/>
                </a:cxn>
                <a:cxn ang="0">
                  <a:pos x="190" y="72"/>
                </a:cxn>
                <a:cxn ang="0">
                  <a:pos x="220" y="73"/>
                </a:cxn>
                <a:cxn ang="0">
                  <a:pos x="113" y="0"/>
                </a:cxn>
                <a:cxn ang="0">
                  <a:pos x="7" y="73"/>
                </a:cxn>
                <a:cxn ang="0">
                  <a:pos x="37" y="72"/>
                </a:cxn>
                <a:cxn ang="0">
                  <a:pos x="95" y="64"/>
                </a:cxn>
                <a:cxn ang="0">
                  <a:pos x="109" y="60"/>
                </a:cxn>
                <a:cxn ang="0">
                  <a:pos x="96" y="42"/>
                </a:cxn>
                <a:cxn ang="0">
                  <a:pos x="114" y="24"/>
                </a:cxn>
                <a:cxn ang="0">
                  <a:pos x="132" y="42"/>
                </a:cxn>
                <a:cxn ang="0">
                  <a:pos x="117" y="60"/>
                </a:cxn>
                <a:cxn ang="0">
                  <a:pos x="131" y="64"/>
                </a:cxn>
                <a:cxn ang="0">
                  <a:pos x="190" y="72"/>
                </a:cxn>
                <a:cxn ang="0">
                  <a:pos x="227" y="112"/>
                </a:cxn>
                <a:cxn ang="0">
                  <a:pos x="223" y="82"/>
                </a:cxn>
                <a:cxn ang="0">
                  <a:pos x="222" y="82"/>
                </a:cxn>
                <a:cxn ang="0">
                  <a:pos x="163" y="87"/>
                </a:cxn>
                <a:cxn ang="0">
                  <a:pos x="127" y="103"/>
                </a:cxn>
                <a:cxn ang="0">
                  <a:pos x="121" y="141"/>
                </a:cxn>
                <a:cxn ang="0">
                  <a:pos x="145" y="219"/>
                </a:cxn>
                <a:cxn ang="0">
                  <a:pos x="145" y="219"/>
                </a:cxn>
                <a:cxn ang="0">
                  <a:pos x="227" y="112"/>
                </a:cxn>
              </a:cxnLst>
              <a:rect l="0" t="0" r="r" b="b"/>
              <a:pathLst>
                <a:path w="227" h="219">
                  <a:moveTo>
                    <a:pt x="63" y="87"/>
                  </a:moveTo>
                  <a:cubicBezTo>
                    <a:pt x="42" y="85"/>
                    <a:pt x="26" y="83"/>
                    <a:pt x="4" y="81"/>
                  </a:cubicBezTo>
                  <a:cubicBezTo>
                    <a:pt x="1" y="91"/>
                    <a:pt x="0" y="101"/>
                    <a:pt x="0" y="112"/>
                  </a:cubicBezTo>
                  <a:cubicBezTo>
                    <a:pt x="0" y="162"/>
                    <a:pt x="34" y="205"/>
                    <a:pt x="81" y="219"/>
                  </a:cubicBezTo>
                  <a:cubicBezTo>
                    <a:pt x="81" y="219"/>
                    <a:pt x="81" y="219"/>
                    <a:pt x="81" y="219"/>
                  </a:cubicBezTo>
                  <a:cubicBezTo>
                    <a:pt x="98" y="193"/>
                    <a:pt x="101" y="171"/>
                    <a:pt x="105" y="141"/>
                  </a:cubicBezTo>
                  <a:cubicBezTo>
                    <a:pt x="106" y="129"/>
                    <a:pt x="106" y="114"/>
                    <a:pt x="99" y="103"/>
                  </a:cubicBezTo>
                  <a:cubicBezTo>
                    <a:pt x="92" y="92"/>
                    <a:pt x="76" y="87"/>
                    <a:pt x="63" y="87"/>
                  </a:cubicBezTo>
                  <a:moveTo>
                    <a:pt x="190" y="72"/>
                  </a:moveTo>
                  <a:cubicBezTo>
                    <a:pt x="199" y="73"/>
                    <a:pt x="220" y="73"/>
                    <a:pt x="220" y="73"/>
                  </a:cubicBezTo>
                  <a:cubicBezTo>
                    <a:pt x="204" y="30"/>
                    <a:pt x="163" y="0"/>
                    <a:pt x="113" y="0"/>
                  </a:cubicBezTo>
                  <a:cubicBezTo>
                    <a:pt x="64" y="0"/>
                    <a:pt x="23" y="30"/>
                    <a:pt x="7" y="73"/>
                  </a:cubicBezTo>
                  <a:cubicBezTo>
                    <a:pt x="15" y="75"/>
                    <a:pt x="27" y="72"/>
                    <a:pt x="37" y="72"/>
                  </a:cubicBezTo>
                  <a:cubicBezTo>
                    <a:pt x="54" y="69"/>
                    <a:pt x="77" y="67"/>
                    <a:pt x="95" y="64"/>
                  </a:cubicBezTo>
                  <a:cubicBezTo>
                    <a:pt x="100" y="64"/>
                    <a:pt x="105" y="63"/>
                    <a:pt x="109" y="60"/>
                  </a:cubicBezTo>
                  <a:cubicBezTo>
                    <a:pt x="102" y="58"/>
                    <a:pt x="96" y="51"/>
                    <a:pt x="96" y="42"/>
                  </a:cubicBezTo>
                  <a:cubicBezTo>
                    <a:pt x="96" y="32"/>
                    <a:pt x="104" y="24"/>
                    <a:pt x="114" y="24"/>
                  </a:cubicBezTo>
                  <a:cubicBezTo>
                    <a:pt x="124" y="24"/>
                    <a:pt x="132" y="32"/>
                    <a:pt x="132" y="42"/>
                  </a:cubicBezTo>
                  <a:cubicBezTo>
                    <a:pt x="132" y="51"/>
                    <a:pt x="125" y="58"/>
                    <a:pt x="117" y="60"/>
                  </a:cubicBezTo>
                  <a:cubicBezTo>
                    <a:pt x="121" y="63"/>
                    <a:pt x="126" y="64"/>
                    <a:pt x="131" y="64"/>
                  </a:cubicBezTo>
                  <a:cubicBezTo>
                    <a:pt x="150" y="67"/>
                    <a:pt x="172" y="69"/>
                    <a:pt x="190" y="72"/>
                  </a:cubicBezTo>
                  <a:moveTo>
                    <a:pt x="227" y="112"/>
                  </a:moveTo>
                  <a:cubicBezTo>
                    <a:pt x="227" y="101"/>
                    <a:pt x="226" y="91"/>
                    <a:pt x="223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00" y="83"/>
                    <a:pt x="184" y="85"/>
                    <a:pt x="163" y="87"/>
                  </a:cubicBezTo>
                  <a:cubicBezTo>
                    <a:pt x="150" y="87"/>
                    <a:pt x="134" y="92"/>
                    <a:pt x="127" y="103"/>
                  </a:cubicBezTo>
                  <a:cubicBezTo>
                    <a:pt x="120" y="114"/>
                    <a:pt x="120" y="129"/>
                    <a:pt x="121" y="141"/>
                  </a:cubicBezTo>
                  <a:cubicBezTo>
                    <a:pt x="125" y="171"/>
                    <a:pt x="128" y="193"/>
                    <a:pt x="145" y="219"/>
                  </a:cubicBezTo>
                  <a:cubicBezTo>
                    <a:pt x="145" y="219"/>
                    <a:pt x="145" y="219"/>
                    <a:pt x="145" y="219"/>
                  </a:cubicBezTo>
                  <a:cubicBezTo>
                    <a:pt x="192" y="206"/>
                    <a:pt x="227" y="163"/>
                    <a:pt x="227" y="112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</p:grpSp>
      <p:sp>
        <p:nvSpPr>
          <p:cNvPr id="23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000" y="3121876"/>
            <a:ext cx="3455988" cy="1746000"/>
          </a:xfrm>
          <a:solidFill>
            <a:schemeClr val="accent1"/>
          </a:solidFill>
        </p:spPr>
        <p:txBody>
          <a:bodyPr lIns="252000" tIns="252000" rIns="252000" bIns="252000"/>
          <a:lstStyle>
            <a:lvl1pPr>
              <a:lnSpc>
                <a:spcPts val="2000"/>
              </a:lnSpc>
              <a:spcAft>
                <a:spcPts val="0"/>
              </a:spcAft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Flyer Titel Headline</a:t>
            </a:r>
            <a:br>
              <a:rPr lang="de-DE" dirty="0"/>
            </a:br>
            <a:r>
              <a:rPr lang="de-DE" dirty="0" err="1"/>
              <a:t>Subline</a:t>
            </a:r>
            <a:r>
              <a:rPr lang="de-DE" dirty="0"/>
              <a:t> in </a:t>
            </a:r>
            <a:r>
              <a:rPr lang="de-DE" dirty="0" err="1"/>
              <a:t>regular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3"/>
          </p:nvPr>
        </p:nvSpPr>
        <p:spPr>
          <a:xfrm>
            <a:off x="3798000" y="668338"/>
            <a:ext cx="2988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Bildplatzhalter 28"/>
          <p:cNvSpPr>
            <a:spLocks noGrp="1"/>
          </p:cNvSpPr>
          <p:nvPr>
            <p:ph type="pic" sz="quarter" idx="14"/>
          </p:nvPr>
        </p:nvSpPr>
        <p:spPr>
          <a:xfrm>
            <a:off x="306388" y="4777626"/>
            <a:ext cx="2879725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8" y="6873615"/>
            <a:ext cx="2879725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190181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8" userDrawn="1">
          <p15:clr>
            <a:srgbClr val="FBAE40"/>
          </p15:clr>
        </p15:guide>
        <p15:guide id="2" pos="2007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orient="horz" pos="4513" userDrawn="1">
          <p15:clr>
            <a:srgbClr val="FBAE40"/>
          </p15:clr>
        </p15:guide>
        <p15:guide id="5" pos="2392" userDrawn="1">
          <p15:clr>
            <a:srgbClr val="FBAE40"/>
          </p15:clr>
        </p15:guide>
        <p15:guide id="6" pos="42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t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9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7506000" y="669599"/>
            <a:ext cx="2880000" cy="6480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7" y="6873615"/>
            <a:ext cx="2988000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6"/>
          </p:nvPr>
        </p:nvSpPr>
        <p:spPr>
          <a:xfrm>
            <a:off x="0" y="4777200"/>
            <a:ext cx="3294063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9895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  <p15:guide id="3" pos="2075" userDrawn="1">
          <p15:clr>
            <a:srgbClr val="FBAE40"/>
          </p15:clr>
        </p15:guide>
        <p15:guide id="4" pos="192" userDrawn="1">
          <p15:clr>
            <a:srgbClr val="FBAE40"/>
          </p15:clr>
        </p15:guide>
        <p15:guide id="5" pos="4728" userDrawn="1">
          <p15:clr>
            <a:srgbClr val="FBAE40"/>
          </p15:clr>
        </p15:guide>
        <p15:guide id="6" pos="6543" userDrawn="1">
          <p15:clr>
            <a:srgbClr val="FBAE40"/>
          </p15:clr>
        </p15:guide>
        <p15:guide id="7" pos="2460" userDrawn="1">
          <p15:clr>
            <a:srgbClr val="FBAE40"/>
          </p15:clr>
        </p15:guide>
        <p15:guide id="8" pos="4343" userDrawn="1">
          <p15:clr>
            <a:srgbClr val="FBAE40"/>
          </p15:clr>
        </p15:guide>
        <p15:guide id="9" orient="horz" pos="408" userDrawn="1">
          <p15:clr>
            <a:srgbClr val="FBAE40"/>
          </p15:clr>
        </p15:guide>
        <p15:guide id="10" orient="horz" pos="451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 + Klap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ildplatzhalter 24"/>
          <p:cNvSpPr>
            <a:spLocks noGrp="1"/>
          </p:cNvSpPr>
          <p:nvPr>
            <p:ph type="pic" sz="quarter" idx="12" hasCustomPrompt="1"/>
          </p:nvPr>
        </p:nvSpPr>
        <p:spPr>
          <a:xfrm>
            <a:off x="7092000" y="144001"/>
            <a:ext cx="3455988" cy="2977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Titelbild durch Klicken auf Symbol hinzufügen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3197507"/>
            <a:ext cx="3454400" cy="4216400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8739"/>
            <a:ext cx="2880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2969476"/>
            <a:ext cx="3456439" cy="152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299" y="7094648"/>
            <a:ext cx="1520955" cy="234696"/>
          </a:xfrm>
          <a:prstGeom prst="rect">
            <a:avLst/>
          </a:prstGeom>
        </p:spPr>
      </p:pic>
      <p:grpSp>
        <p:nvGrpSpPr>
          <p:cNvPr id="15" name="Gruppieren 14"/>
          <p:cNvGrpSpPr>
            <a:grpSpLocks noChangeAspect="1"/>
          </p:cNvGrpSpPr>
          <p:nvPr userDrawn="1"/>
        </p:nvGrpSpPr>
        <p:grpSpPr>
          <a:xfrm>
            <a:off x="8890914" y="6686099"/>
            <a:ext cx="1440000" cy="873901"/>
            <a:chOff x="14785975" y="27160538"/>
            <a:chExt cx="5089525" cy="3089359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785975" y="27160538"/>
              <a:ext cx="5089525" cy="308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14785978" y="29740837"/>
              <a:ext cx="5086352" cy="509060"/>
            </a:xfrm>
            <a:prstGeom prst="rect">
              <a:avLst/>
            </a:prstGeom>
            <a:solidFill>
              <a:schemeClr val="accent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4785975" y="27195539"/>
              <a:ext cx="5086351" cy="2544761"/>
            </a:xfrm>
            <a:prstGeom prst="rect">
              <a:avLst/>
            </a:prstGeom>
            <a:solidFill>
              <a:schemeClr val="accent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15427326" y="28502804"/>
              <a:ext cx="3803649" cy="544513"/>
            </a:xfrm>
            <a:custGeom>
              <a:avLst/>
              <a:gdLst/>
              <a:ahLst/>
              <a:cxnLst>
                <a:cxn ang="0">
                  <a:pos x="1200" y="168"/>
                </a:cxn>
                <a:cxn ang="0">
                  <a:pos x="1169" y="127"/>
                </a:cxn>
                <a:cxn ang="0">
                  <a:pos x="1196" y="50"/>
                </a:cxn>
                <a:cxn ang="0">
                  <a:pos x="1136" y="23"/>
                </a:cxn>
                <a:cxn ang="0">
                  <a:pos x="1121" y="75"/>
                </a:cxn>
                <a:cxn ang="0">
                  <a:pos x="990" y="47"/>
                </a:cxn>
                <a:cxn ang="0">
                  <a:pos x="925" y="50"/>
                </a:cxn>
                <a:cxn ang="0">
                  <a:pos x="958" y="109"/>
                </a:cxn>
                <a:cxn ang="0">
                  <a:pos x="996" y="107"/>
                </a:cxn>
                <a:cxn ang="0">
                  <a:pos x="1029" y="109"/>
                </a:cxn>
                <a:cxn ang="0">
                  <a:pos x="1066" y="107"/>
                </a:cxn>
                <a:cxn ang="0">
                  <a:pos x="1099" y="100"/>
                </a:cxn>
                <a:cxn ang="0">
                  <a:pos x="1024" y="67"/>
                </a:cxn>
                <a:cxn ang="0">
                  <a:pos x="837" y="147"/>
                </a:cxn>
                <a:cxn ang="0">
                  <a:pos x="852" y="114"/>
                </a:cxn>
                <a:cxn ang="0">
                  <a:pos x="892" y="91"/>
                </a:cxn>
                <a:cxn ang="0">
                  <a:pos x="800" y="81"/>
                </a:cxn>
                <a:cxn ang="0">
                  <a:pos x="847" y="94"/>
                </a:cxn>
                <a:cxn ang="0">
                  <a:pos x="826" y="171"/>
                </a:cxn>
                <a:cxn ang="0">
                  <a:pos x="892" y="169"/>
                </a:cxn>
                <a:cxn ang="0">
                  <a:pos x="681" y="83"/>
                </a:cxn>
                <a:cxn ang="0">
                  <a:pos x="737" y="135"/>
                </a:cxn>
                <a:cxn ang="0">
                  <a:pos x="681" y="163"/>
                </a:cxn>
                <a:cxn ang="0">
                  <a:pos x="741" y="98"/>
                </a:cxn>
                <a:cxn ang="0">
                  <a:pos x="729" y="72"/>
                </a:cxn>
                <a:cxn ang="0">
                  <a:pos x="727" y="47"/>
                </a:cxn>
                <a:cxn ang="0">
                  <a:pos x="612" y="99"/>
                </a:cxn>
                <a:cxn ang="0">
                  <a:pos x="588" y="105"/>
                </a:cxn>
                <a:cxn ang="0">
                  <a:pos x="661" y="83"/>
                </a:cxn>
                <a:cxn ang="0">
                  <a:pos x="610" y="172"/>
                </a:cxn>
                <a:cxn ang="0">
                  <a:pos x="610" y="146"/>
                </a:cxn>
                <a:cxn ang="0">
                  <a:pos x="622" y="119"/>
                </a:cxn>
                <a:cxn ang="0">
                  <a:pos x="452" y="109"/>
                </a:cxn>
                <a:cxn ang="0">
                  <a:pos x="529" y="0"/>
                </a:cxn>
                <a:cxn ang="0">
                  <a:pos x="465" y="47"/>
                </a:cxn>
                <a:cxn ang="0">
                  <a:pos x="499" y="155"/>
                </a:cxn>
                <a:cxn ang="0">
                  <a:pos x="529" y="0"/>
                </a:cxn>
                <a:cxn ang="0">
                  <a:pos x="313" y="50"/>
                </a:cxn>
                <a:cxn ang="0">
                  <a:pos x="319" y="169"/>
                </a:cxn>
                <a:cxn ang="0">
                  <a:pos x="357" y="84"/>
                </a:cxn>
                <a:cxn ang="0">
                  <a:pos x="393" y="169"/>
                </a:cxn>
                <a:cxn ang="0">
                  <a:pos x="352" y="47"/>
                </a:cxn>
                <a:cxn ang="0">
                  <a:pos x="225" y="169"/>
                </a:cxn>
                <a:cxn ang="0">
                  <a:pos x="219" y="50"/>
                </a:cxn>
                <a:cxn ang="0">
                  <a:pos x="182" y="135"/>
                </a:cxn>
                <a:cxn ang="0">
                  <a:pos x="146" y="50"/>
                </a:cxn>
                <a:cxn ang="0">
                  <a:pos x="186" y="172"/>
                </a:cxn>
                <a:cxn ang="0">
                  <a:pos x="48" y="72"/>
                </a:cxn>
                <a:cxn ang="0">
                  <a:pos x="50" y="32"/>
                </a:cxn>
                <a:cxn ang="0">
                  <a:pos x="57" y="143"/>
                </a:cxn>
                <a:cxn ang="0">
                  <a:pos x="55" y="98"/>
                </a:cxn>
                <a:cxn ang="0">
                  <a:pos x="89" y="81"/>
                </a:cxn>
                <a:cxn ang="0">
                  <a:pos x="0" y="7"/>
                </a:cxn>
              </a:cxnLst>
              <a:rect l="0" t="0" r="r" b="b"/>
              <a:pathLst>
                <a:path w="1200" h="172">
                  <a:moveTo>
                    <a:pt x="1136" y="130"/>
                  </a:moveTo>
                  <a:cubicBezTo>
                    <a:pt x="1136" y="157"/>
                    <a:pt x="1147" y="171"/>
                    <a:pt x="1175" y="171"/>
                  </a:cubicBezTo>
                  <a:cubicBezTo>
                    <a:pt x="1187" y="171"/>
                    <a:pt x="1197" y="169"/>
                    <a:pt x="1200" y="168"/>
                  </a:cubicBezTo>
                  <a:cubicBezTo>
                    <a:pt x="1200" y="142"/>
                    <a:pt x="1200" y="142"/>
                    <a:pt x="1200" y="142"/>
                  </a:cubicBezTo>
                  <a:cubicBezTo>
                    <a:pt x="1195" y="144"/>
                    <a:pt x="1189" y="145"/>
                    <a:pt x="1183" y="145"/>
                  </a:cubicBezTo>
                  <a:cubicBezTo>
                    <a:pt x="1173" y="145"/>
                    <a:pt x="1169" y="142"/>
                    <a:pt x="1169" y="127"/>
                  </a:cubicBezTo>
                  <a:cubicBezTo>
                    <a:pt x="1169" y="75"/>
                    <a:pt x="1169" y="75"/>
                    <a:pt x="1169" y="75"/>
                  </a:cubicBezTo>
                  <a:cubicBezTo>
                    <a:pt x="1196" y="75"/>
                    <a:pt x="1196" y="75"/>
                    <a:pt x="1196" y="75"/>
                  </a:cubicBezTo>
                  <a:cubicBezTo>
                    <a:pt x="1196" y="50"/>
                    <a:pt x="1196" y="50"/>
                    <a:pt x="1196" y="50"/>
                  </a:cubicBezTo>
                  <a:cubicBezTo>
                    <a:pt x="1169" y="50"/>
                    <a:pt x="1169" y="50"/>
                    <a:pt x="1169" y="50"/>
                  </a:cubicBezTo>
                  <a:cubicBezTo>
                    <a:pt x="1169" y="15"/>
                    <a:pt x="1169" y="15"/>
                    <a:pt x="1169" y="15"/>
                  </a:cubicBezTo>
                  <a:cubicBezTo>
                    <a:pt x="1151" y="16"/>
                    <a:pt x="1139" y="21"/>
                    <a:pt x="1136" y="23"/>
                  </a:cubicBezTo>
                  <a:cubicBezTo>
                    <a:pt x="1136" y="50"/>
                    <a:pt x="1136" y="50"/>
                    <a:pt x="1136" y="50"/>
                  </a:cubicBezTo>
                  <a:cubicBezTo>
                    <a:pt x="1121" y="50"/>
                    <a:pt x="1121" y="50"/>
                    <a:pt x="1121" y="50"/>
                  </a:cubicBezTo>
                  <a:cubicBezTo>
                    <a:pt x="1121" y="75"/>
                    <a:pt x="1121" y="75"/>
                    <a:pt x="1121" y="75"/>
                  </a:cubicBezTo>
                  <a:cubicBezTo>
                    <a:pt x="1136" y="75"/>
                    <a:pt x="1136" y="75"/>
                    <a:pt x="1136" y="75"/>
                  </a:cubicBezTo>
                  <a:lnTo>
                    <a:pt x="1136" y="130"/>
                  </a:lnTo>
                  <a:close/>
                  <a:moveTo>
                    <a:pt x="990" y="47"/>
                  </a:moveTo>
                  <a:cubicBezTo>
                    <a:pt x="973" y="47"/>
                    <a:pt x="960" y="56"/>
                    <a:pt x="955" y="66"/>
                  </a:cubicBezTo>
                  <a:cubicBezTo>
                    <a:pt x="955" y="63"/>
                    <a:pt x="954" y="54"/>
                    <a:pt x="953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169"/>
                    <a:pt x="925" y="169"/>
                    <a:pt x="925" y="169"/>
                  </a:cubicBezTo>
                  <a:cubicBezTo>
                    <a:pt x="958" y="169"/>
                    <a:pt x="958" y="169"/>
                    <a:pt x="958" y="169"/>
                  </a:cubicBezTo>
                  <a:cubicBezTo>
                    <a:pt x="958" y="109"/>
                    <a:pt x="958" y="109"/>
                    <a:pt x="958" y="109"/>
                  </a:cubicBezTo>
                  <a:cubicBezTo>
                    <a:pt x="958" y="83"/>
                    <a:pt x="966" y="74"/>
                    <a:pt x="980" y="74"/>
                  </a:cubicBezTo>
                  <a:cubicBezTo>
                    <a:pt x="987" y="74"/>
                    <a:pt x="991" y="78"/>
                    <a:pt x="994" y="84"/>
                  </a:cubicBezTo>
                  <a:cubicBezTo>
                    <a:pt x="996" y="89"/>
                    <a:pt x="996" y="95"/>
                    <a:pt x="996" y="107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1029" y="169"/>
                    <a:pt x="1029" y="169"/>
                    <a:pt x="1029" y="169"/>
                  </a:cubicBezTo>
                  <a:cubicBezTo>
                    <a:pt x="1029" y="109"/>
                    <a:pt x="1029" y="109"/>
                    <a:pt x="1029" y="109"/>
                  </a:cubicBezTo>
                  <a:cubicBezTo>
                    <a:pt x="1029" y="84"/>
                    <a:pt x="1036" y="74"/>
                    <a:pt x="1051" y="74"/>
                  </a:cubicBezTo>
                  <a:cubicBezTo>
                    <a:pt x="1058" y="74"/>
                    <a:pt x="1062" y="78"/>
                    <a:pt x="1064" y="84"/>
                  </a:cubicBezTo>
                  <a:cubicBezTo>
                    <a:pt x="1066" y="89"/>
                    <a:pt x="1066" y="95"/>
                    <a:pt x="1066" y="107"/>
                  </a:cubicBezTo>
                  <a:cubicBezTo>
                    <a:pt x="1066" y="169"/>
                    <a:pt x="1066" y="169"/>
                    <a:pt x="1066" y="169"/>
                  </a:cubicBezTo>
                  <a:cubicBezTo>
                    <a:pt x="1099" y="169"/>
                    <a:pt x="1099" y="169"/>
                    <a:pt x="1099" y="169"/>
                  </a:cubicBezTo>
                  <a:cubicBezTo>
                    <a:pt x="1099" y="100"/>
                    <a:pt x="1099" y="100"/>
                    <a:pt x="1099" y="100"/>
                  </a:cubicBezTo>
                  <a:cubicBezTo>
                    <a:pt x="1099" y="86"/>
                    <a:pt x="1098" y="76"/>
                    <a:pt x="1095" y="68"/>
                  </a:cubicBezTo>
                  <a:cubicBezTo>
                    <a:pt x="1089" y="53"/>
                    <a:pt x="1076" y="47"/>
                    <a:pt x="1060" y="47"/>
                  </a:cubicBezTo>
                  <a:cubicBezTo>
                    <a:pt x="1043" y="47"/>
                    <a:pt x="1030" y="57"/>
                    <a:pt x="1024" y="67"/>
                  </a:cubicBezTo>
                  <a:cubicBezTo>
                    <a:pt x="1019" y="53"/>
                    <a:pt x="1006" y="47"/>
                    <a:pt x="990" y="47"/>
                  </a:cubicBezTo>
                  <a:moveTo>
                    <a:pt x="859" y="126"/>
                  </a:moveTo>
                  <a:cubicBezTo>
                    <a:pt x="859" y="139"/>
                    <a:pt x="851" y="147"/>
                    <a:pt x="837" y="147"/>
                  </a:cubicBezTo>
                  <a:cubicBezTo>
                    <a:pt x="829" y="147"/>
                    <a:pt x="823" y="142"/>
                    <a:pt x="823" y="134"/>
                  </a:cubicBezTo>
                  <a:cubicBezTo>
                    <a:pt x="823" y="127"/>
                    <a:pt x="826" y="122"/>
                    <a:pt x="838" y="118"/>
                  </a:cubicBezTo>
                  <a:cubicBezTo>
                    <a:pt x="852" y="114"/>
                    <a:pt x="852" y="114"/>
                    <a:pt x="852" y="114"/>
                  </a:cubicBezTo>
                  <a:cubicBezTo>
                    <a:pt x="856" y="113"/>
                    <a:pt x="858" y="112"/>
                    <a:pt x="859" y="110"/>
                  </a:cubicBezTo>
                  <a:lnTo>
                    <a:pt x="859" y="126"/>
                  </a:lnTo>
                  <a:close/>
                  <a:moveTo>
                    <a:pt x="892" y="91"/>
                  </a:moveTo>
                  <a:cubicBezTo>
                    <a:pt x="892" y="58"/>
                    <a:pt x="874" y="47"/>
                    <a:pt x="845" y="47"/>
                  </a:cubicBezTo>
                  <a:cubicBezTo>
                    <a:pt x="827" y="47"/>
                    <a:pt x="811" y="50"/>
                    <a:pt x="800" y="55"/>
                  </a:cubicBezTo>
                  <a:cubicBezTo>
                    <a:pt x="800" y="81"/>
                    <a:pt x="800" y="81"/>
                    <a:pt x="800" y="81"/>
                  </a:cubicBezTo>
                  <a:cubicBezTo>
                    <a:pt x="810" y="77"/>
                    <a:pt x="827" y="73"/>
                    <a:pt x="843" y="73"/>
                  </a:cubicBezTo>
                  <a:cubicBezTo>
                    <a:pt x="854" y="73"/>
                    <a:pt x="859" y="77"/>
                    <a:pt x="859" y="83"/>
                  </a:cubicBezTo>
                  <a:cubicBezTo>
                    <a:pt x="859" y="89"/>
                    <a:pt x="856" y="92"/>
                    <a:pt x="847" y="94"/>
                  </a:cubicBezTo>
                  <a:cubicBezTo>
                    <a:pt x="828" y="99"/>
                    <a:pt x="828" y="99"/>
                    <a:pt x="828" y="99"/>
                  </a:cubicBezTo>
                  <a:cubicBezTo>
                    <a:pt x="800" y="106"/>
                    <a:pt x="790" y="119"/>
                    <a:pt x="790" y="137"/>
                  </a:cubicBezTo>
                  <a:cubicBezTo>
                    <a:pt x="790" y="156"/>
                    <a:pt x="804" y="171"/>
                    <a:pt x="826" y="171"/>
                  </a:cubicBezTo>
                  <a:cubicBezTo>
                    <a:pt x="841" y="171"/>
                    <a:pt x="854" y="166"/>
                    <a:pt x="863" y="155"/>
                  </a:cubicBezTo>
                  <a:cubicBezTo>
                    <a:pt x="863" y="159"/>
                    <a:pt x="863" y="164"/>
                    <a:pt x="865" y="169"/>
                  </a:cubicBezTo>
                  <a:cubicBezTo>
                    <a:pt x="892" y="169"/>
                    <a:pt x="892" y="169"/>
                    <a:pt x="892" y="169"/>
                  </a:cubicBezTo>
                  <a:lnTo>
                    <a:pt x="892" y="91"/>
                  </a:lnTo>
                  <a:close/>
                  <a:moveTo>
                    <a:pt x="727" y="47"/>
                  </a:moveTo>
                  <a:cubicBezTo>
                    <a:pt x="695" y="47"/>
                    <a:pt x="681" y="63"/>
                    <a:pt x="681" y="83"/>
                  </a:cubicBezTo>
                  <a:cubicBezTo>
                    <a:pt x="681" y="103"/>
                    <a:pt x="693" y="113"/>
                    <a:pt x="711" y="119"/>
                  </a:cubicBezTo>
                  <a:cubicBezTo>
                    <a:pt x="722" y="123"/>
                    <a:pt x="722" y="123"/>
                    <a:pt x="722" y="123"/>
                  </a:cubicBezTo>
                  <a:cubicBezTo>
                    <a:pt x="733" y="127"/>
                    <a:pt x="737" y="130"/>
                    <a:pt x="737" y="135"/>
                  </a:cubicBezTo>
                  <a:cubicBezTo>
                    <a:pt x="737" y="142"/>
                    <a:pt x="731" y="146"/>
                    <a:pt x="720" y="146"/>
                  </a:cubicBezTo>
                  <a:cubicBezTo>
                    <a:pt x="708" y="146"/>
                    <a:pt x="693" y="142"/>
                    <a:pt x="681" y="135"/>
                  </a:cubicBezTo>
                  <a:cubicBezTo>
                    <a:pt x="681" y="163"/>
                    <a:pt x="681" y="163"/>
                    <a:pt x="681" y="163"/>
                  </a:cubicBezTo>
                  <a:cubicBezTo>
                    <a:pt x="694" y="169"/>
                    <a:pt x="705" y="172"/>
                    <a:pt x="720" y="172"/>
                  </a:cubicBezTo>
                  <a:cubicBezTo>
                    <a:pt x="753" y="172"/>
                    <a:pt x="770" y="158"/>
                    <a:pt x="770" y="133"/>
                  </a:cubicBezTo>
                  <a:cubicBezTo>
                    <a:pt x="770" y="115"/>
                    <a:pt x="761" y="104"/>
                    <a:pt x="741" y="98"/>
                  </a:cubicBezTo>
                  <a:cubicBezTo>
                    <a:pt x="730" y="94"/>
                    <a:pt x="730" y="94"/>
                    <a:pt x="730" y="94"/>
                  </a:cubicBezTo>
                  <a:cubicBezTo>
                    <a:pt x="718" y="91"/>
                    <a:pt x="715" y="88"/>
                    <a:pt x="715" y="82"/>
                  </a:cubicBezTo>
                  <a:cubicBezTo>
                    <a:pt x="715" y="76"/>
                    <a:pt x="720" y="72"/>
                    <a:pt x="729" y="72"/>
                  </a:cubicBezTo>
                  <a:cubicBezTo>
                    <a:pt x="739" y="72"/>
                    <a:pt x="753" y="75"/>
                    <a:pt x="765" y="81"/>
                  </a:cubicBezTo>
                  <a:cubicBezTo>
                    <a:pt x="765" y="54"/>
                    <a:pt x="765" y="54"/>
                    <a:pt x="765" y="54"/>
                  </a:cubicBezTo>
                  <a:cubicBezTo>
                    <a:pt x="755" y="50"/>
                    <a:pt x="742" y="47"/>
                    <a:pt x="727" y="47"/>
                  </a:cubicBezTo>
                  <a:moveTo>
                    <a:pt x="613" y="73"/>
                  </a:moveTo>
                  <a:cubicBezTo>
                    <a:pt x="623" y="73"/>
                    <a:pt x="628" y="77"/>
                    <a:pt x="628" y="85"/>
                  </a:cubicBezTo>
                  <a:cubicBezTo>
                    <a:pt x="628" y="92"/>
                    <a:pt x="623" y="96"/>
                    <a:pt x="612" y="99"/>
                  </a:cubicBezTo>
                  <a:cubicBezTo>
                    <a:pt x="598" y="103"/>
                    <a:pt x="598" y="103"/>
                    <a:pt x="598" y="103"/>
                  </a:cubicBezTo>
                  <a:cubicBezTo>
                    <a:pt x="592" y="104"/>
                    <a:pt x="589" y="106"/>
                    <a:pt x="588" y="107"/>
                  </a:cubicBezTo>
                  <a:cubicBezTo>
                    <a:pt x="588" y="105"/>
                    <a:pt x="588" y="105"/>
                    <a:pt x="588" y="105"/>
                  </a:cubicBezTo>
                  <a:cubicBezTo>
                    <a:pt x="588" y="86"/>
                    <a:pt x="597" y="73"/>
                    <a:pt x="613" y="73"/>
                  </a:cubicBezTo>
                  <a:moveTo>
                    <a:pt x="622" y="119"/>
                  </a:moveTo>
                  <a:cubicBezTo>
                    <a:pt x="648" y="113"/>
                    <a:pt x="661" y="104"/>
                    <a:pt x="661" y="83"/>
                  </a:cubicBezTo>
                  <a:cubicBezTo>
                    <a:pt x="661" y="63"/>
                    <a:pt x="646" y="47"/>
                    <a:pt x="613" y="47"/>
                  </a:cubicBezTo>
                  <a:cubicBezTo>
                    <a:pt x="579" y="47"/>
                    <a:pt x="555" y="72"/>
                    <a:pt x="555" y="109"/>
                  </a:cubicBezTo>
                  <a:cubicBezTo>
                    <a:pt x="555" y="147"/>
                    <a:pt x="574" y="172"/>
                    <a:pt x="610" y="172"/>
                  </a:cubicBezTo>
                  <a:cubicBezTo>
                    <a:pt x="632" y="172"/>
                    <a:pt x="649" y="167"/>
                    <a:pt x="660" y="161"/>
                  </a:cubicBezTo>
                  <a:cubicBezTo>
                    <a:pt x="660" y="135"/>
                    <a:pt x="660" y="135"/>
                    <a:pt x="660" y="135"/>
                  </a:cubicBezTo>
                  <a:cubicBezTo>
                    <a:pt x="645" y="141"/>
                    <a:pt x="625" y="146"/>
                    <a:pt x="610" y="146"/>
                  </a:cubicBezTo>
                  <a:cubicBezTo>
                    <a:pt x="597" y="146"/>
                    <a:pt x="592" y="138"/>
                    <a:pt x="592" y="133"/>
                  </a:cubicBezTo>
                  <a:cubicBezTo>
                    <a:pt x="592" y="128"/>
                    <a:pt x="595" y="125"/>
                    <a:pt x="601" y="124"/>
                  </a:cubicBezTo>
                  <a:lnTo>
                    <a:pt x="622" y="119"/>
                  </a:lnTo>
                  <a:close/>
                  <a:moveTo>
                    <a:pt x="496" y="109"/>
                  </a:moveTo>
                  <a:cubicBezTo>
                    <a:pt x="496" y="132"/>
                    <a:pt x="490" y="145"/>
                    <a:pt x="474" y="145"/>
                  </a:cubicBezTo>
                  <a:cubicBezTo>
                    <a:pt x="457" y="145"/>
                    <a:pt x="452" y="132"/>
                    <a:pt x="452" y="109"/>
                  </a:cubicBezTo>
                  <a:cubicBezTo>
                    <a:pt x="452" y="87"/>
                    <a:pt x="457" y="74"/>
                    <a:pt x="474" y="74"/>
                  </a:cubicBezTo>
                  <a:cubicBezTo>
                    <a:pt x="490" y="74"/>
                    <a:pt x="496" y="87"/>
                    <a:pt x="496" y="109"/>
                  </a:cubicBezTo>
                  <a:moveTo>
                    <a:pt x="529" y="0"/>
                  </a:moveTo>
                  <a:cubicBezTo>
                    <a:pt x="496" y="0"/>
                    <a:pt x="496" y="0"/>
                    <a:pt x="496" y="0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1" y="55"/>
                    <a:pt x="480" y="47"/>
                    <a:pt x="465" y="47"/>
                  </a:cubicBezTo>
                  <a:cubicBezTo>
                    <a:pt x="432" y="47"/>
                    <a:pt x="418" y="72"/>
                    <a:pt x="418" y="109"/>
                  </a:cubicBezTo>
                  <a:cubicBezTo>
                    <a:pt x="418" y="147"/>
                    <a:pt x="432" y="172"/>
                    <a:pt x="466" y="172"/>
                  </a:cubicBezTo>
                  <a:cubicBezTo>
                    <a:pt x="481" y="172"/>
                    <a:pt x="493" y="164"/>
                    <a:pt x="499" y="155"/>
                  </a:cubicBezTo>
                  <a:cubicBezTo>
                    <a:pt x="499" y="158"/>
                    <a:pt x="499" y="164"/>
                    <a:pt x="501" y="169"/>
                  </a:cubicBezTo>
                  <a:cubicBezTo>
                    <a:pt x="529" y="169"/>
                    <a:pt x="529" y="169"/>
                    <a:pt x="529" y="169"/>
                  </a:cubicBezTo>
                  <a:lnTo>
                    <a:pt x="529" y="0"/>
                  </a:lnTo>
                  <a:close/>
                  <a:moveTo>
                    <a:pt x="352" y="47"/>
                  </a:moveTo>
                  <a:cubicBezTo>
                    <a:pt x="334" y="47"/>
                    <a:pt x="321" y="56"/>
                    <a:pt x="316" y="66"/>
                  </a:cubicBezTo>
                  <a:cubicBezTo>
                    <a:pt x="316" y="63"/>
                    <a:pt x="315" y="54"/>
                    <a:pt x="313" y="50"/>
                  </a:cubicBezTo>
                  <a:cubicBezTo>
                    <a:pt x="286" y="50"/>
                    <a:pt x="286" y="50"/>
                    <a:pt x="286" y="50"/>
                  </a:cubicBezTo>
                  <a:cubicBezTo>
                    <a:pt x="286" y="169"/>
                    <a:pt x="286" y="169"/>
                    <a:pt x="286" y="169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319" y="109"/>
                    <a:pt x="319" y="109"/>
                    <a:pt x="319" y="109"/>
                  </a:cubicBezTo>
                  <a:cubicBezTo>
                    <a:pt x="319" y="83"/>
                    <a:pt x="327" y="74"/>
                    <a:pt x="342" y="74"/>
                  </a:cubicBezTo>
                  <a:cubicBezTo>
                    <a:pt x="350" y="74"/>
                    <a:pt x="355" y="77"/>
                    <a:pt x="357" y="84"/>
                  </a:cubicBezTo>
                  <a:cubicBezTo>
                    <a:pt x="359" y="89"/>
                    <a:pt x="360" y="93"/>
                    <a:pt x="360" y="107"/>
                  </a:cubicBezTo>
                  <a:cubicBezTo>
                    <a:pt x="360" y="169"/>
                    <a:pt x="360" y="169"/>
                    <a:pt x="360" y="169"/>
                  </a:cubicBezTo>
                  <a:cubicBezTo>
                    <a:pt x="393" y="169"/>
                    <a:pt x="393" y="169"/>
                    <a:pt x="393" y="169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93" y="86"/>
                    <a:pt x="391" y="76"/>
                    <a:pt x="388" y="68"/>
                  </a:cubicBezTo>
                  <a:cubicBezTo>
                    <a:pt x="382" y="53"/>
                    <a:pt x="370" y="47"/>
                    <a:pt x="352" y="47"/>
                  </a:cubicBezTo>
                  <a:moveTo>
                    <a:pt x="186" y="172"/>
                  </a:moveTo>
                  <a:cubicBezTo>
                    <a:pt x="204" y="172"/>
                    <a:pt x="217" y="163"/>
                    <a:pt x="223" y="153"/>
                  </a:cubicBezTo>
                  <a:cubicBezTo>
                    <a:pt x="223" y="156"/>
                    <a:pt x="223" y="164"/>
                    <a:pt x="225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19" y="50"/>
                    <a:pt x="219" y="50"/>
                    <a:pt x="219" y="5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19" y="136"/>
                    <a:pt x="211" y="145"/>
                    <a:pt x="196" y="145"/>
                  </a:cubicBezTo>
                  <a:cubicBezTo>
                    <a:pt x="189" y="145"/>
                    <a:pt x="184" y="141"/>
                    <a:pt x="182" y="135"/>
                  </a:cubicBezTo>
                  <a:cubicBezTo>
                    <a:pt x="180" y="130"/>
                    <a:pt x="179" y="125"/>
                    <a:pt x="179" y="112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31"/>
                    <a:pt x="147" y="142"/>
                    <a:pt x="150" y="151"/>
                  </a:cubicBezTo>
                  <a:cubicBezTo>
                    <a:pt x="156" y="165"/>
                    <a:pt x="168" y="172"/>
                    <a:pt x="186" y="172"/>
                  </a:cubicBezTo>
                  <a:moveTo>
                    <a:pt x="50" y="32"/>
                  </a:moveTo>
                  <a:cubicBezTo>
                    <a:pt x="72" y="32"/>
                    <a:pt x="78" y="39"/>
                    <a:pt x="78" y="51"/>
                  </a:cubicBezTo>
                  <a:cubicBezTo>
                    <a:pt x="78" y="64"/>
                    <a:pt x="70" y="72"/>
                    <a:pt x="48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2"/>
                    <a:pt x="44" y="32"/>
                    <a:pt x="50" y="32"/>
                  </a:cubicBezTo>
                  <a:moveTo>
                    <a:pt x="55" y="98"/>
                  </a:moveTo>
                  <a:cubicBezTo>
                    <a:pt x="78" y="98"/>
                    <a:pt x="86" y="108"/>
                    <a:pt x="86" y="120"/>
                  </a:cubicBezTo>
                  <a:cubicBezTo>
                    <a:pt x="86" y="133"/>
                    <a:pt x="79" y="143"/>
                    <a:pt x="57" y="143"/>
                  </a:cubicBezTo>
                  <a:cubicBezTo>
                    <a:pt x="47" y="143"/>
                    <a:pt x="39" y="143"/>
                    <a:pt x="34" y="142"/>
                  </a:cubicBezTo>
                  <a:cubicBezTo>
                    <a:pt x="34" y="98"/>
                    <a:pt x="34" y="98"/>
                    <a:pt x="34" y="98"/>
                  </a:cubicBezTo>
                  <a:lnTo>
                    <a:pt x="55" y="98"/>
                  </a:lnTo>
                  <a:close/>
                  <a:moveTo>
                    <a:pt x="49" y="171"/>
                  </a:moveTo>
                  <a:cubicBezTo>
                    <a:pt x="105" y="171"/>
                    <a:pt x="121" y="152"/>
                    <a:pt x="121" y="122"/>
                  </a:cubicBezTo>
                  <a:cubicBezTo>
                    <a:pt x="121" y="100"/>
                    <a:pt x="106" y="85"/>
                    <a:pt x="89" y="81"/>
                  </a:cubicBezTo>
                  <a:cubicBezTo>
                    <a:pt x="103" y="77"/>
                    <a:pt x="113" y="64"/>
                    <a:pt x="113" y="49"/>
                  </a:cubicBezTo>
                  <a:cubicBezTo>
                    <a:pt x="113" y="18"/>
                    <a:pt x="94" y="4"/>
                    <a:pt x="50" y="4"/>
                  </a:cubicBezTo>
                  <a:cubicBezTo>
                    <a:pt x="36" y="4"/>
                    <a:pt x="6" y="6"/>
                    <a:pt x="0" y="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2" y="170"/>
                    <a:pt x="25" y="171"/>
                    <a:pt x="49" y="17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15427326" y="27812824"/>
              <a:ext cx="2582863" cy="546101"/>
            </a:xfrm>
            <a:custGeom>
              <a:avLst/>
              <a:gdLst/>
              <a:ahLst/>
              <a:cxnLst>
                <a:cxn ang="0">
                  <a:pos x="790" y="172"/>
                </a:cxn>
                <a:cxn ang="0">
                  <a:pos x="815" y="142"/>
                </a:cxn>
                <a:cxn ang="0">
                  <a:pos x="784" y="128"/>
                </a:cxn>
                <a:cxn ang="0">
                  <a:pos x="811" y="75"/>
                </a:cxn>
                <a:cxn ang="0">
                  <a:pos x="784" y="50"/>
                </a:cxn>
                <a:cxn ang="0">
                  <a:pos x="751" y="23"/>
                </a:cxn>
                <a:cxn ang="0">
                  <a:pos x="736" y="50"/>
                </a:cxn>
                <a:cxn ang="0">
                  <a:pos x="751" y="75"/>
                </a:cxn>
                <a:cxn ang="0">
                  <a:pos x="676" y="131"/>
                </a:cxn>
                <a:cxn ang="0">
                  <a:pos x="725" y="168"/>
                </a:cxn>
                <a:cxn ang="0">
                  <a:pos x="719" y="143"/>
                </a:cxn>
                <a:cxn ang="0">
                  <a:pos x="709" y="0"/>
                </a:cxn>
                <a:cxn ang="0">
                  <a:pos x="676" y="131"/>
                </a:cxn>
                <a:cxn ang="0">
                  <a:pos x="617" y="85"/>
                </a:cxn>
                <a:cxn ang="0">
                  <a:pos x="586" y="103"/>
                </a:cxn>
                <a:cxn ang="0">
                  <a:pos x="577" y="105"/>
                </a:cxn>
                <a:cxn ang="0">
                  <a:pos x="611" y="119"/>
                </a:cxn>
                <a:cxn ang="0">
                  <a:pos x="602" y="47"/>
                </a:cxn>
                <a:cxn ang="0">
                  <a:pos x="599" y="172"/>
                </a:cxn>
                <a:cxn ang="0">
                  <a:pos x="649" y="135"/>
                </a:cxn>
                <a:cxn ang="0">
                  <a:pos x="581" y="133"/>
                </a:cxn>
                <a:cxn ang="0">
                  <a:pos x="611" y="119"/>
                </a:cxn>
                <a:cxn ang="0">
                  <a:pos x="532" y="50"/>
                </a:cxn>
                <a:cxn ang="0">
                  <a:pos x="479" y="134"/>
                </a:cxn>
                <a:cxn ang="0">
                  <a:pos x="428" y="50"/>
                </a:cxn>
                <a:cxn ang="0">
                  <a:pos x="386" y="50"/>
                </a:cxn>
                <a:cxn ang="0">
                  <a:pos x="390" y="169"/>
                </a:cxn>
                <a:cxn ang="0">
                  <a:pos x="442" y="97"/>
                </a:cxn>
                <a:cxn ang="0">
                  <a:pos x="494" y="169"/>
                </a:cxn>
                <a:cxn ang="0">
                  <a:pos x="189" y="66"/>
                </a:cxn>
                <a:cxn ang="0">
                  <a:pos x="159" y="50"/>
                </a:cxn>
                <a:cxn ang="0">
                  <a:pos x="192" y="169"/>
                </a:cxn>
                <a:cxn ang="0">
                  <a:pos x="214" y="74"/>
                </a:cxn>
                <a:cxn ang="0">
                  <a:pos x="230" y="107"/>
                </a:cxn>
                <a:cxn ang="0">
                  <a:pos x="263" y="169"/>
                </a:cxn>
                <a:cxn ang="0">
                  <a:pos x="285" y="74"/>
                </a:cxn>
                <a:cxn ang="0">
                  <a:pos x="300" y="107"/>
                </a:cxn>
                <a:cxn ang="0">
                  <a:pos x="333" y="169"/>
                </a:cxn>
                <a:cxn ang="0">
                  <a:pos x="329" y="68"/>
                </a:cxn>
                <a:cxn ang="0">
                  <a:pos x="258" y="68"/>
                </a:cxn>
                <a:cxn ang="0">
                  <a:pos x="34" y="6"/>
                </a:cxn>
                <a:cxn ang="0">
                  <a:pos x="0" y="111"/>
                </a:cxn>
                <a:cxn ang="0">
                  <a:pos x="125" y="111"/>
                </a:cxn>
                <a:cxn ang="0">
                  <a:pos x="90" y="6"/>
                </a:cxn>
                <a:cxn ang="0">
                  <a:pos x="62" y="144"/>
                </a:cxn>
                <a:cxn ang="0">
                  <a:pos x="34" y="6"/>
                </a:cxn>
              </a:cxnLst>
              <a:rect l="0" t="0" r="r" b="b"/>
              <a:pathLst>
                <a:path w="815" h="172">
                  <a:moveTo>
                    <a:pt x="751" y="130"/>
                  </a:moveTo>
                  <a:cubicBezTo>
                    <a:pt x="751" y="157"/>
                    <a:pt x="762" y="172"/>
                    <a:pt x="790" y="172"/>
                  </a:cubicBezTo>
                  <a:cubicBezTo>
                    <a:pt x="802" y="172"/>
                    <a:pt x="812" y="169"/>
                    <a:pt x="815" y="168"/>
                  </a:cubicBezTo>
                  <a:cubicBezTo>
                    <a:pt x="815" y="142"/>
                    <a:pt x="815" y="142"/>
                    <a:pt x="815" y="142"/>
                  </a:cubicBezTo>
                  <a:cubicBezTo>
                    <a:pt x="810" y="144"/>
                    <a:pt x="804" y="145"/>
                    <a:pt x="798" y="145"/>
                  </a:cubicBezTo>
                  <a:cubicBezTo>
                    <a:pt x="788" y="145"/>
                    <a:pt x="784" y="142"/>
                    <a:pt x="784" y="128"/>
                  </a:cubicBezTo>
                  <a:cubicBezTo>
                    <a:pt x="784" y="75"/>
                    <a:pt x="784" y="75"/>
                    <a:pt x="784" y="75"/>
                  </a:cubicBezTo>
                  <a:cubicBezTo>
                    <a:pt x="811" y="75"/>
                    <a:pt x="811" y="75"/>
                    <a:pt x="811" y="75"/>
                  </a:cubicBezTo>
                  <a:cubicBezTo>
                    <a:pt x="811" y="50"/>
                    <a:pt x="811" y="50"/>
                    <a:pt x="811" y="50"/>
                  </a:cubicBezTo>
                  <a:cubicBezTo>
                    <a:pt x="784" y="50"/>
                    <a:pt x="784" y="50"/>
                    <a:pt x="784" y="50"/>
                  </a:cubicBezTo>
                  <a:cubicBezTo>
                    <a:pt x="784" y="15"/>
                    <a:pt x="784" y="15"/>
                    <a:pt x="784" y="15"/>
                  </a:cubicBezTo>
                  <a:cubicBezTo>
                    <a:pt x="766" y="17"/>
                    <a:pt x="754" y="22"/>
                    <a:pt x="751" y="23"/>
                  </a:cubicBezTo>
                  <a:cubicBezTo>
                    <a:pt x="751" y="50"/>
                    <a:pt x="751" y="50"/>
                    <a:pt x="751" y="50"/>
                  </a:cubicBezTo>
                  <a:cubicBezTo>
                    <a:pt x="736" y="50"/>
                    <a:pt x="736" y="50"/>
                    <a:pt x="736" y="50"/>
                  </a:cubicBezTo>
                  <a:cubicBezTo>
                    <a:pt x="736" y="75"/>
                    <a:pt x="736" y="75"/>
                    <a:pt x="736" y="75"/>
                  </a:cubicBezTo>
                  <a:cubicBezTo>
                    <a:pt x="751" y="75"/>
                    <a:pt x="751" y="75"/>
                    <a:pt x="751" y="75"/>
                  </a:cubicBezTo>
                  <a:lnTo>
                    <a:pt x="751" y="130"/>
                  </a:lnTo>
                  <a:close/>
                  <a:moveTo>
                    <a:pt x="676" y="131"/>
                  </a:moveTo>
                  <a:cubicBezTo>
                    <a:pt x="676" y="159"/>
                    <a:pt x="686" y="170"/>
                    <a:pt x="708" y="170"/>
                  </a:cubicBezTo>
                  <a:cubicBezTo>
                    <a:pt x="715" y="170"/>
                    <a:pt x="722" y="169"/>
                    <a:pt x="725" y="168"/>
                  </a:cubicBezTo>
                  <a:cubicBezTo>
                    <a:pt x="725" y="143"/>
                    <a:pt x="725" y="143"/>
                    <a:pt x="725" y="143"/>
                  </a:cubicBezTo>
                  <a:cubicBezTo>
                    <a:pt x="719" y="143"/>
                    <a:pt x="719" y="143"/>
                    <a:pt x="719" y="143"/>
                  </a:cubicBezTo>
                  <a:cubicBezTo>
                    <a:pt x="712" y="143"/>
                    <a:pt x="709" y="140"/>
                    <a:pt x="709" y="129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76" y="0"/>
                    <a:pt x="676" y="0"/>
                    <a:pt x="676" y="0"/>
                  </a:cubicBezTo>
                  <a:lnTo>
                    <a:pt x="676" y="131"/>
                  </a:lnTo>
                  <a:close/>
                  <a:moveTo>
                    <a:pt x="602" y="73"/>
                  </a:moveTo>
                  <a:cubicBezTo>
                    <a:pt x="611" y="73"/>
                    <a:pt x="617" y="78"/>
                    <a:pt x="617" y="85"/>
                  </a:cubicBezTo>
                  <a:cubicBezTo>
                    <a:pt x="617" y="92"/>
                    <a:pt x="612" y="97"/>
                    <a:pt x="601" y="99"/>
                  </a:cubicBezTo>
                  <a:cubicBezTo>
                    <a:pt x="586" y="103"/>
                    <a:pt x="586" y="103"/>
                    <a:pt x="586" y="103"/>
                  </a:cubicBezTo>
                  <a:cubicBezTo>
                    <a:pt x="581" y="105"/>
                    <a:pt x="578" y="106"/>
                    <a:pt x="577" y="108"/>
                  </a:cubicBezTo>
                  <a:cubicBezTo>
                    <a:pt x="577" y="105"/>
                    <a:pt x="577" y="105"/>
                    <a:pt x="577" y="105"/>
                  </a:cubicBezTo>
                  <a:cubicBezTo>
                    <a:pt x="577" y="86"/>
                    <a:pt x="586" y="73"/>
                    <a:pt x="602" y="73"/>
                  </a:cubicBezTo>
                  <a:moveTo>
                    <a:pt x="611" y="119"/>
                  </a:moveTo>
                  <a:cubicBezTo>
                    <a:pt x="637" y="113"/>
                    <a:pt x="650" y="105"/>
                    <a:pt x="650" y="83"/>
                  </a:cubicBezTo>
                  <a:cubicBezTo>
                    <a:pt x="650" y="63"/>
                    <a:pt x="635" y="47"/>
                    <a:pt x="602" y="47"/>
                  </a:cubicBezTo>
                  <a:cubicBezTo>
                    <a:pt x="567" y="47"/>
                    <a:pt x="544" y="72"/>
                    <a:pt x="544" y="109"/>
                  </a:cubicBezTo>
                  <a:cubicBezTo>
                    <a:pt x="544" y="147"/>
                    <a:pt x="562" y="172"/>
                    <a:pt x="599" y="172"/>
                  </a:cubicBezTo>
                  <a:cubicBezTo>
                    <a:pt x="620" y="172"/>
                    <a:pt x="638" y="168"/>
                    <a:pt x="649" y="161"/>
                  </a:cubicBezTo>
                  <a:cubicBezTo>
                    <a:pt x="649" y="135"/>
                    <a:pt x="649" y="135"/>
                    <a:pt x="649" y="135"/>
                  </a:cubicBezTo>
                  <a:cubicBezTo>
                    <a:pt x="634" y="141"/>
                    <a:pt x="613" y="146"/>
                    <a:pt x="599" y="146"/>
                  </a:cubicBezTo>
                  <a:cubicBezTo>
                    <a:pt x="586" y="146"/>
                    <a:pt x="581" y="138"/>
                    <a:pt x="581" y="133"/>
                  </a:cubicBezTo>
                  <a:cubicBezTo>
                    <a:pt x="581" y="128"/>
                    <a:pt x="584" y="125"/>
                    <a:pt x="590" y="124"/>
                  </a:cubicBezTo>
                  <a:lnTo>
                    <a:pt x="611" y="119"/>
                  </a:lnTo>
                  <a:close/>
                  <a:moveTo>
                    <a:pt x="494" y="169"/>
                  </a:moveTo>
                  <a:cubicBezTo>
                    <a:pt x="508" y="141"/>
                    <a:pt x="523" y="92"/>
                    <a:pt x="532" y="50"/>
                  </a:cubicBezTo>
                  <a:cubicBezTo>
                    <a:pt x="498" y="50"/>
                    <a:pt x="498" y="50"/>
                    <a:pt x="498" y="50"/>
                  </a:cubicBezTo>
                  <a:cubicBezTo>
                    <a:pt x="492" y="83"/>
                    <a:pt x="485" y="116"/>
                    <a:pt x="479" y="134"/>
                  </a:cubicBezTo>
                  <a:cubicBezTo>
                    <a:pt x="472" y="116"/>
                    <a:pt x="463" y="83"/>
                    <a:pt x="456" y="50"/>
                  </a:cubicBezTo>
                  <a:cubicBezTo>
                    <a:pt x="428" y="50"/>
                    <a:pt x="428" y="50"/>
                    <a:pt x="428" y="50"/>
                  </a:cubicBezTo>
                  <a:cubicBezTo>
                    <a:pt x="421" y="83"/>
                    <a:pt x="412" y="116"/>
                    <a:pt x="405" y="134"/>
                  </a:cubicBezTo>
                  <a:cubicBezTo>
                    <a:pt x="399" y="116"/>
                    <a:pt x="392" y="83"/>
                    <a:pt x="386" y="50"/>
                  </a:cubicBezTo>
                  <a:cubicBezTo>
                    <a:pt x="352" y="50"/>
                    <a:pt x="352" y="50"/>
                    <a:pt x="352" y="50"/>
                  </a:cubicBezTo>
                  <a:cubicBezTo>
                    <a:pt x="361" y="92"/>
                    <a:pt x="376" y="141"/>
                    <a:pt x="390" y="169"/>
                  </a:cubicBezTo>
                  <a:cubicBezTo>
                    <a:pt x="420" y="169"/>
                    <a:pt x="420" y="169"/>
                    <a:pt x="420" y="169"/>
                  </a:cubicBezTo>
                  <a:cubicBezTo>
                    <a:pt x="429" y="146"/>
                    <a:pt x="439" y="112"/>
                    <a:pt x="442" y="97"/>
                  </a:cubicBezTo>
                  <a:cubicBezTo>
                    <a:pt x="445" y="112"/>
                    <a:pt x="455" y="146"/>
                    <a:pt x="465" y="169"/>
                  </a:cubicBezTo>
                  <a:lnTo>
                    <a:pt x="494" y="169"/>
                  </a:lnTo>
                  <a:close/>
                  <a:moveTo>
                    <a:pt x="224" y="47"/>
                  </a:moveTo>
                  <a:cubicBezTo>
                    <a:pt x="207" y="47"/>
                    <a:pt x="194" y="56"/>
                    <a:pt x="189" y="66"/>
                  </a:cubicBezTo>
                  <a:cubicBezTo>
                    <a:pt x="189" y="63"/>
                    <a:pt x="188" y="55"/>
                    <a:pt x="187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169"/>
                    <a:pt x="159" y="169"/>
                    <a:pt x="159" y="169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83"/>
                    <a:pt x="200" y="74"/>
                    <a:pt x="214" y="74"/>
                  </a:cubicBezTo>
                  <a:cubicBezTo>
                    <a:pt x="221" y="74"/>
                    <a:pt x="226" y="78"/>
                    <a:pt x="228" y="84"/>
                  </a:cubicBezTo>
                  <a:cubicBezTo>
                    <a:pt x="230" y="90"/>
                    <a:pt x="230" y="95"/>
                    <a:pt x="230" y="107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63" y="169"/>
                    <a:pt x="263" y="169"/>
                    <a:pt x="263" y="16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3" y="84"/>
                    <a:pt x="270" y="74"/>
                    <a:pt x="285" y="74"/>
                  </a:cubicBezTo>
                  <a:cubicBezTo>
                    <a:pt x="292" y="74"/>
                    <a:pt x="296" y="78"/>
                    <a:pt x="298" y="84"/>
                  </a:cubicBezTo>
                  <a:cubicBezTo>
                    <a:pt x="300" y="90"/>
                    <a:pt x="300" y="95"/>
                    <a:pt x="300" y="107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33" y="169"/>
                    <a:pt x="333" y="169"/>
                    <a:pt x="333" y="169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3" y="86"/>
                    <a:pt x="332" y="76"/>
                    <a:pt x="329" y="68"/>
                  </a:cubicBezTo>
                  <a:cubicBezTo>
                    <a:pt x="323" y="54"/>
                    <a:pt x="310" y="47"/>
                    <a:pt x="294" y="47"/>
                  </a:cubicBezTo>
                  <a:cubicBezTo>
                    <a:pt x="277" y="47"/>
                    <a:pt x="264" y="57"/>
                    <a:pt x="258" y="68"/>
                  </a:cubicBezTo>
                  <a:cubicBezTo>
                    <a:pt x="253" y="54"/>
                    <a:pt x="240" y="47"/>
                    <a:pt x="224" y="47"/>
                  </a:cubicBezTo>
                  <a:moveTo>
                    <a:pt x="3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50"/>
                    <a:pt x="24" y="172"/>
                    <a:pt x="62" y="172"/>
                  </a:cubicBezTo>
                  <a:cubicBezTo>
                    <a:pt x="100" y="172"/>
                    <a:pt x="125" y="150"/>
                    <a:pt x="125" y="111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31"/>
                    <a:pt x="80" y="144"/>
                    <a:pt x="62" y="144"/>
                  </a:cubicBezTo>
                  <a:cubicBezTo>
                    <a:pt x="44" y="144"/>
                    <a:pt x="34" y="131"/>
                    <a:pt x="34" y="109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8276887" y="27730275"/>
              <a:ext cx="720726" cy="695326"/>
            </a:xfrm>
            <a:custGeom>
              <a:avLst/>
              <a:gdLst/>
              <a:ahLst/>
              <a:cxnLst>
                <a:cxn ang="0">
                  <a:pos x="63" y="87"/>
                </a:cxn>
                <a:cxn ang="0">
                  <a:pos x="4" y="81"/>
                </a:cxn>
                <a:cxn ang="0">
                  <a:pos x="0" y="112"/>
                </a:cxn>
                <a:cxn ang="0">
                  <a:pos x="81" y="219"/>
                </a:cxn>
                <a:cxn ang="0">
                  <a:pos x="81" y="219"/>
                </a:cxn>
                <a:cxn ang="0">
                  <a:pos x="105" y="141"/>
                </a:cxn>
                <a:cxn ang="0">
                  <a:pos x="99" y="103"/>
                </a:cxn>
                <a:cxn ang="0">
                  <a:pos x="63" y="87"/>
                </a:cxn>
                <a:cxn ang="0">
                  <a:pos x="190" y="72"/>
                </a:cxn>
                <a:cxn ang="0">
                  <a:pos x="220" y="73"/>
                </a:cxn>
                <a:cxn ang="0">
                  <a:pos x="113" y="0"/>
                </a:cxn>
                <a:cxn ang="0">
                  <a:pos x="7" y="73"/>
                </a:cxn>
                <a:cxn ang="0">
                  <a:pos x="37" y="72"/>
                </a:cxn>
                <a:cxn ang="0">
                  <a:pos x="95" y="64"/>
                </a:cxn>
                <a:cxn ang="0">
                  <a:pos x="109" y="60"/>
                </a:cxn>
                <a:cxn ang="0">
                  <a:pos x="96" y="42"/>
                </a:cxn>
                <a:cxn ang="0">
                  <a:pos x="114" y="24"/>
                </a:cxn>
                <a:cxn ang="0">
                  <a:pos x="132" y="42"/>
                </a:cxn>
                <a:cxn ang="0">
                  <a:pos x="117" y="60"/>
                </a:cxn>
                <a:cxn ang="0">
                  <a:pos x="131" y="64"/>
                </a:cxn>
                <a:cxn ang="0">
                  <a:pos x="190" y="72"/>
                </a:cxn>
                <a:cxn ang="0">
                  <a:pos x="227" y="112"/>
                </a:cxn>
                <a:cxn ang="0">
                  <a:pos x="223" y="82"/>
                </a:cxn>
                <a:cxn ang="0">
                  <a:pos x="222" y="82"/>
                </a:cxn>
                <a:cxn ang="0">
                  <a:pos x="163" y="87"/>
                </a:cxn>
                <a:cxn ang="0">
                  <a:pos x="127" y="103"/>
                </a:cxn>
                <a:cxn ang="0">
                  <a:pos x="121" y="141"/>
                </a:cxn>
                <a:cxn ang="0">
                  <a:pos x="145" y="219"/>
                </a:cxn>
                <a:cxn ang="0">
                  <a:pos x="145" y="219"/>
                </a:cxn>
                <a:cxn ang="0">
                  <a:pos x="227" y="112"/>
                </a:cxn>
              </a:cxnLst>
              <a:rect l="0" t="0" r="r" b="b"/>
              <a:pathLst>
                <a:path w="227" h="219">
                  <a:moveTo>
                    <a:pt x="63" y="87"/>
                  </a:moveTo>
                  <a:cubicBezTo>
                    <a:pt x="42" y="85"/>
                    <a:pt x="26" y="83"/>
                    <a:pt x="4" y="81"/>
                  </a:cubicBezTo>
                  <a:cubicBezTo>
                    <a:pt x="1" y="91"/>
                    <a:pt x="0" y="101"/>
                    <a:pt x="0" y="112"/>
                  </a:cubicBezTo>
                  <a:cubicBezTo>
                    <a:pt x="0" y="162"/>
                    <a:pt x="34" y="205"/>
                    <a:pt x="81" y="219"/>
                  </a:cubicBezTo>
                  <a:cubicBezTo>
                    <a:pt x="81" y="219"/>
                    <a:pt x="81" y="219"/>
                    <a:pt x="81" y="219"/>
                  </a:cubicBezTo>
                  <a:cubicBezTo>
                    <a:pt x="98" y="193"/>
                    <a:pt x="101" y="171"/>
                    <a:pt x="105" y="141"/>
                  </a:cubicBezTo>
                  <a:cubicBezTo>
                    <a:pt x="106" y="129"/>
                    <a:pt x="106" y="114"/>
                    <a:pt x="99" y="103"/>
                  </a:cubicBezTo>
                  <a:cubicBezTo>
                    <a:pt x="92" y="92"/>
                    <a:pt x="76" y="87"/>
                    <a:pt x="63" y="87"/>
                  </a:cubicBezTo>
                  <a:moveTo>
                    <a:pt x="190" y="72"/>
                  </a:moveTo>
                  <a:cubicBezTo>
                    <a:pt x="199" y="73"/>
                    <a:pt x="220" y="73"/>
                    <a:pt x="220" y="73"/>
                  </a:cubicBezTo>
                  <a:cubicBezTo>
                    <a:pt x="204" y="30"/>
                    <a:pt x="163" y="0"/>
                    <a:pt x="113" y="0"/>
                  </a:cubicBezTo>
                  <a:cubicBezTo>
                    <a:pt x="64" y="0"/>
                    <a:pt x="23" y="30"/>
                    <a:pt x="7" y="73"/>
                  </a:cubicBezTo>
                  <a:cubicBezTo>
                    <a:pt x="15" y="75"/>
                    <a:pt x="27" y="72"/>
                    <a:pt x="37" y="72"/>
                  </a:cubicBezTo>
                  <a:cubicBezTo>
                    <a:pt x="54" y="69"/>
                    <a:pt x="77" y="67"/>
                    <a:pt x="95" y="64"/>
                  </a:cubicBezTo>
                  <a:cubicBezTo>
                    <a:pt x="100" y="64"/>
                    <a:pt x="105" y="63"/>
                    <a:pt x="109" y="60"/>
                  </a:cubicBezTo>
                  <a:cubicBezTo>
                    <a:pt x="102" y="58"/>
                    <a:pt x="96" y="51"/>
                    <a:pt x="96" y="42"/>
                  </a:cubicBezTo>
                  <a:cubicBezTo>
                    <a:pt x="96" y="32"/>
                    <a:pt x="104" y="24"/>
                    <a:pt x="114" y="24"/>
                  </a:cubicBezTo>
                  <a:cubicBezTo>
                    <a:pt x="124" y="24"/>
                    <a:pt x="132" y="32"/>
                    <a:pt x="132" y="42"/>
                  </a:cubicBezTo>
                  <a:cubicBezTo>
                    <a:pt x="132" y="51"/>
                    <a:pt x="125" y="58"/>
                    <a:pt x="117" y="60"/>
                  </a:cubicBezTo>
                  <a:cubicBezTo>
                    <a:pt x="121" y="63"/>
                    <a:pt x="126" y="64"/>
                    <a:pt x="131" y="64"/>
                  </a:cubicBezTo>
                  <a:cubicBezTo>
                    <a:pt x="150" y="67"/>
                    <a:pt x="172" y="69"/>
                    <a:pt x="190" y="72"/>
                  </a:cubicBezTo>
                  <a:moveTo>
                    <a:pt x="227" y="112"/>
                  </a:moveTo>
                  <a:cubicBezTo>
                    <a:pt x="227" y="101"/>
                    <a:pt x="226" y="91"/>
                    <a:pt x="223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00" y="83"/>
                    <a:pt x="184" y="85"/>
                    <a:pt x="163" y="87"/>
                  </a:cubicBezTo>
                  <a:cubicBezTo>
                    <a:pt x="150" y="87"/>
                    <a:pt x="134" y="92"/>
                    <a:pt x="127" y="103"/>
                  </a:cubicBezTo>
                  <a:cubicBezTo>
                    <a:pt x="120" y="114"/>
                    <a:pt x="120" y="129"/>
                    <a:pt x="121" y="141"/>
                  </a:cubicBezTo>
                  <a:cubicBezTo>
                    <a:pt x="125" y="171"/>
                    <a:pt x="128" y="193"/>
                    <a:pt x="145" y="219"/>
                  </a:cubicBezTo>
                  <a:cubicBezTo>
                    <a:pt x="145" y="219"/>
                    <a:pt x="145" y="219"/>
                    <a:pt x="145" y="219"/>
                  </a:cubicBezTo>
                  <a:cubicBezTo>
                    <a:pt x="192" y="206"/>
                    <a:pt x="227" y="163"/>
                    <a:pt x="227" y="112"/>
                  </a:cubicBezTo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</p:grpSp>
      <p:sp>
        <p:nvSpPr>
          <p:cNvPr id="23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000" y="3121876"/>
            <a:ext cx="3455988" cy="1746000"/>
          </a:xfrm>
          <a:solidFill>
            <a:schemeClr val="accent5"/>
          </a:solidFill>
        </p:spPr>
        <p:txBody>
          <a:bodyPr lIns="252000" tIns="252000" rIns="252000" bIns="252000"/>
          <a:lstStyle>
            <a:lvl1pPr>
              <a:lnSpc>
                <a:spcPts val="2000"/>
              </a:lnSpc>
              <a:spcAft>
                <a:spcPts val="0"/>
              </a:spcAft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Flyer Titel Headline</a:t>
            </a:r>
            <a:br>
              <a:rPr lang="de-DE" dirty="0"/>
            </a:br>
            <a:r>
              <a:rPr lang="de-DE" dirty="0" err="1"/>
              <a:t>Subline</a:t>
            </a:r>
            <a:r>
              <a:rPr lang="de-DE" dirty="0"/>
              <a:t> in </a:t>
            </a:r>
            <a:r>
              <a:rPr lang="de-DE" dirty="0" err="1"/>
              <a:t>regular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3"/>
          </p:nvPr>
        </p:nvSpPr>
        <p:spPr>
          <a:xfrm>
            <a:off x="3798000" y="668338"/>
            <a:ext cx="2988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Bildplatzhalter 28"/>
          <p:cNvSpPr>
            <a:spLocks noGrp="1"/>
          </p:cNvSpPr>
          <p:nvPr>
            <p:ph type="pic" sz="quarter" idx="14"/>
          </p:nvPr>
        </p:nvSpPr>
        <p:spPr>
          <a:xfrm>
            <a:off x="306388" y="4777626"/>
            <a:ext cx="2879725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8" y="6873615"/>
            <a:ext cx="2879725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98533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t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9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7506000" y="669599"/>
            <a:ext cx="2880000" cy="6480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7" y="6873615"/>
            <a:ext cx="2988000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6"/>
          </p:nvPr>
        </p:nvSpPr>
        <p:spPr>
          <a:xfrm>
            <a:off x="0" y="4777200"/>
            <a:ext cx="3294063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00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 + Klap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ildplatzhalter 24"/>
          <p:cNvSpPr>
            <a:spLocks noGrp="1"/>
          </p:cNvSpPr>
          <p:nvPr>
            <p:ph type="pic" sz="quarter" idx="12" hasCustomPrompt="1"/>
          </p:nvPr>
        </p:nvSpPr>
        <p:spPr>
          <a:xfrm>
            <a:off x="7092000" y="144001"/>
            <a:ext cx="3455988" cy="2977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Titelbild durch Klicken auf Symbol hinzufügen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3197507"/>
            <a:ext cx="3454400" cy="4216400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8739"/>
            <a:ext cx="2880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2969476"/>
            <a:ext cx="3456439" cy="152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299" y="7094648"/>
            <a:ext cx="1520955" cy="234696"/>
          </a:xfrm>
          <a:prstGeom prst="rect">
            <a:avLst/>
          </a:prstGeom>
        </p:spPr>
      </p:pic>
      <p:grpSp>
        <p:nvGrpSpPr>
          <p:cNvPr id="15" name="Gruppieren 14"/>
          <p:cNvGrpSpPr>
            <a:grpSpLocks noChangeAspect="1"/>
          </p:cNvGrpSpPr>
          <p:nvPr userDrawn="1"/>
        </p:nvGrpSpPr>
        <p:grpSpPr>
          <a:xfrm>
            <a:off x="8890914" y="6686099"/>
            <a:ext cx="1440000" cy="873901"/>
            <a:chOff x="14785975" y="27160538"/>
            <a:chExt cx="5089525" cy="3089359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785975" y="27160538"/>
              <a:ext cx="5089525" cy="308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14785978" y="29740837"/>
              <a:ext cx="5086352" cy="509060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4785975" y="27195539"/>
              <a:ext cx="5086351" cy="2544761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15427326" y="28502804"/>
              <a:ext cx="3803649" cy="544513"/>
            </a:xfrm>
            <a:custGeom>
              <a:avLst/>
              <a:gdLst/>
              <a:ahLst/>
              <a:cxnLst>
                <a:cxn ang="0">
                  <a:pos x="1200" y="168"/>
                </a:cxn>
                <a:cxn ang="0">
                  <a:pos x="1169" y="127"/>
                </a:cxn>
                <a:cxn ang="0">
                  <a:pos x="1196" y="50"/>
                </a:cxn>
                <a:cxn ang="0">
                  <a:pos x="1136" y="23"/>
                </a:cxn>
                <a:cxn ang="0">
                  <a:pos x="1121" y="75"/>
                </a:cxn>
                <a:cxn ang="0">
                  <a:pos x="990" y="47"/>
                </a:cxn>
                <a:cxn ang="0">
                  <a:pos x="925" y="50"/>
                </a:cxn>
                <a:cxn ang="0">
                  <a:pos x="958" y="109"/>
                </a:cxn>
                <a:cxn ang="0">
                  <a:pos x="996" y="107"/>
                </a:cxn>
                <a:cxn ang="0">
                  <a:pos x="1029" y="109"/>
                </a:cxn>
                <a:cxn ang="0">
                  <a:pos x="1066" y="107"/>
                </a:cxn>
                <a:cxn ang="0">
                  <a:pos x="1099" y="100"/>
                </a:cxn>
                <a:cxn ang="0">
                  <a:pos x="1024" y="67"/>
                </a:cxn>
                <a:cxn ang="0">
                  <a:pos x="837" y="147"/>
                </a:cxn>
                <a:cxn ang="0">
                  <a:pos x="852" y="114"/>
                </a:cxn>
                <a:cxn ang="0">
                  <a:pos x="892" y="91"/>
                </a:cxn>
                <a:cxn ang="0">
                  <a:pos x="800" y="81"/>
                </a:cxn>
                <a:cxn ang="0">
                  <a:pos x="847" y="94"/>
                </a:cxn>
                <a:cxn ang="0">
                  <a:pos x="826" y="171"/>
                </a:cxn>
                <a:cxn ang="0">
                  <a:pos x="892" y="169"/>
                </a:cxn>
                <a:cxn ang="0">
                  <a:pos x="681" y="83"/>
                </a:cxn>
                <a:cxn ang="0">
                  <a:pos x="737" y="135"/>
                </a:cxn>
                <a:cxn ang="0">
                  <a:pos x="681" y="163"/>
                </a:cxn>
                <a:cxn ang="0">
                  <a:pos x="741" y="98"/>
                </a:cxn>
                <a:cxn ang="0">
                  <a:pos x="729" y="72"/>
                </a:cxn>
                <a:cxn ang="0">
                  <a:pos x="727" y="47"/>
                </a:cxn>
                <a:cxn ang="0">
                  <a:pos x="612" y="99"/>
                </a:cxn>
                <a:cxn ang="0">
                  <a:pos x="588" y="105"/>
                </a:cxn>
                <a:cxn ang="0">
                  <a:pos x="661" y="83"/>
                </a:cxn>
                <a:cxn ang="0">
                  <a:pos x="610" y="172"/>
                </a:cxn>
                <a:cxn ang="0">
                  <a:pos x="610" y="146"/>
                </a:cxn>
                <a:cxn ang="0">
                  <a:pos x="622" y="119"/>
                </a:cxn>
                <a:cxn ang="0">
                  <a:pos x="452" y="109"/>
                </a:cxn>
                <a:cxn ang="0">
                  <a:pos x="529" y="0"/>
                </a:cxn>
                <a:cxn ang="0">
                  <a:pos x="465" y="47"/>
                </a:cxn>
                <a:cxn ang="0">
                  <a:pos x="499" y="155"/>
                </a:cxn>
                <a:cxn ang="0">
                  <a:pos x="529" y="0"/>
                </a:cxn>
                <a:cxn ang="0">
                  <a:pos x="313" y="50"/>
                </a:cxn>
                <a:cxn ang="0">
                  <a:pos x="319" y="169"/>
                </a:cxn>
                <a:cxn ang="0">
                  <a:pos x="357" y="84"/>
                </a:cxn>
                <a:cxn ang="0">
                  <a:pos x="393" y="169"/>
                </a:cxn>
                <a:cxn ang="0">
                  <a:pos x="352" y="47"/>
                </a:cxn>
                <a:cxn ang="0">
                  <a:pos x="225" y="169"/>
                </a:cxn>
                <a:cxn ang="0">
                  <a:pos x="219" y="50"/>
                </a:cxn>
                <a:cxn ang="0">
                  <a:pos x="182" y="135"/>
                </a:cxn>
                <a:cxn ang="0">
                  <a:pos x="146" y="50"/>
                </a:cxn>
                <a:cxn ang="0">
                  <a:pos x="186" y="172"/>
                </a:cxn>
                <a:cxn ang="0">
                  <a:pos x="48" y="72"/>
                </a:cxn>
                <a:cxn ang="0">
                  <a:pos x="50" y="32"/>
                </a:cxn>
                <a:cxn ang="0">
                  <a:pos x="57" y="143"/>
                </a:cxn>
                <a:cxn ang="0">
                  <a:pos x="55" y="98"/>
                </a:cxn>
                <a:cxn ang="0">
                  <a:pos x="89" y="81"/>
                </a:cxn>
                <a:cxn ang="0">
                  <a:pos x="0" y="7"/>
                </a:cxn>
              </a:cxnLst>
              <a:rect l="0" t="0" r="r" b="b"/>
              <a:pathLst>
                <a:path w="1200" h="172">
                  <a:moveTo>
                    <a:pt x="1136" y="130"/>
                  </a:moveTo>
                  <a:cubicBezTo>
                    <a:pt x="1136" y="157"/>
                    <a:pt x="1147" y="171"/>
                    <a:pt x="1175" y="171"/>
                  </a:cubicBezTo>
                  <a:cubicBezTo>
                    <a:pt x="1187" y="171"/>
                    <a:pt x="1197" y="169"/>
                    <a:pt x="1200" y="168"/>
                  </a:cubicBezTo>
                  <a:cubicBezTo>
                    <a:pt x="1200" y="142"/>
                    <a:pt x="1200" y="142"/>
                    <a:pt x="1200" y="142"/>
                  </a:cubicBezTo>
                  <a:cubicBezTo>
                    <a:pt x="1195" y="144"/>
                    <a:pt x="1189" y="145"/>
                    <a:pt x="1183" y="145"/>
                  </a:cubicBezTo>
                  <a:cubicBezTo>
                    <a:pt x="1173" y="145"/>
                    <a:pt x="1169" y="142"/>
                    <a:pt x="1169" y="127"/>
                  </a:cubicBezTo>
                  <a:cubicBezTo>
                    <a:pt x="1169" y="75"/>
                    <a:pt x="1169" y="75"/>
                    <a:pt x="1169" y="75"/>
                  </a:cubicBezTo>
                  <a:cubicBezTo>
                    <a:pt x="1196" y="75"/>
                    <a:pt x="1196" y="75"/>
                    <a:pt x="1196" y="75"/>
                  </a:cubicBezTo>
                  <a:cubicBezTo>
                    <a:pt x="1196" y="50"/>
                    <a:pt x="1196" y="50"/>
                    <a:pt x="1196" y="50"/>
                  </a:cubicBezTo>
                  <a:cubicBezTo>
                    <a:pt x="1169" y="50"/>
                    <a:pt x="1169" y="50"/>
                    <a:pt x="1169" y="50"/>
                  </a:cubicBezTo>
                  <a:cubicBezTo>
                    <a:pt x="1169" y="15"/>
                    <a:pt x="1169" y="15"/>
                    <a:pt x="1169" y="15"/>
                  </a:cubicBezTo>
                  <a:cubicBezTo>
                    <a:pt x="1151" y="16"/>
                    <a:pt x="1139" y="21"/>
                    <a:pt x="1136" y="23"/>
                  </a:cubicBezTo>
                  <a:cubicBezTo>
                    <a:pt x="1136" y="50"/>
                    <a:pt x="1136" y="50"/>
                    <a:pt x="1136" y="50"/>
                  </a:cubicBezTo>
                  <a:cubicBezTo>
                    <a:pt x="1121" y="50"/>
                    <a:pt x="1121" y="50"/>
                    <a:pt x="1121" y="50"/>
                  </a:cubicBezTo>
                  <a:cubicBezTo>
                    <a:pt x="1121" y="75"/>
                    <a:pt x="1121" y="75"/>
                    <a:pt x="1121" y="75"/>
                  </a:cubicBezTo>
                  <a:cubicBezTo>
                    <a:pt x="1136" y="75"/>
                    <a:pt x="1136" y="75"/>
                    <a:pt x="1136" y="75"/>
                  </a:cubicBezTo>
                  <a:lnTo>
                    <a:pt x="1136" y="130"/>
                  </a:lnTo>
                  <a:close/>
                  <a:moveTo>
                    <a:pt x="990" y="47"/>
                  </a:moveTo>
                  <a:cubicBezTo>
                    <a:pt x="973" y="47"/>
                    <a:pt x="960" y="56"/>
                    <a:pt x="955" y="66"/>
                  </a:cubicBezTo>
                  <a:cubicBezTo>
                    <a:pt x="955" y="63"/>
                    <a:pt x="954" y="54"/>
                    <a:pt x="953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169"/>
                    <a:pt x="925" y="169"/>
                    <a:pt x="925" y="169"/>
                  </a:cubicBezTo>
                  <a:cubicBezTo>
                    <a:pt x="958" y="169"/>
                    <a:pt x="958" y="169"/>
                    <a:pt x="958" y="169"/>
                  </a:cubicBezTo>
                  <a:cubicBezTo>
                    <a:pt x="958" y="109"/>
                    <a:pt x="958" y="109"/>
                    <a:pt x="958" y="109"/>
                  </a:cubicBezTo>
                  <a:cubicBezTo>
                    <a:pt x="958" y="83"/>
                    <a:pt x="966" y="74"/>
                    <a:pt x="980" y="74"/>
                  </a:cubicBezTo>
                  <a:cubicBezTo>
                    <a:pt x="987" y="74"/>
                    <a:pt x="991" y="78"/>
                    <a:pt x="994" y="84"/>
                  </a:cubicBezTo>
                  <a:cubicBezTo>
                    <a:pt x="996" y="89"/>
                    <a:pt x="996" y="95"/>
                    <a:pt x="996" y="107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1029" y="169"/>
                    <a:pt x="1029" y="169"/>
                    <a:pt x="1029" y="169"/>
                  </a:cubicBezTo>
                  <a:cubicBezTo>
                    <a:pt x="1029" y="109"/>
                    <a:pt x="1029" y="109"/>
                    <a:pt x="1029" y="109"/>
                  </a:cubicBezTo>
                  <a:cubicBezTo>
                    <a:pt x="1029" y="84"/>
                    <a:pt x="1036" y="74"/>
                    <a:pt x="1051" y="74"/>
                  </a:cubicBezTo>
                  <a:cubicBezTo>
                    <a:pt x="1058" y="74"/>
                    <a:pt x="1062" y="78"/>
                    <a:pt x="1064" y="84"/>
                  </a:cubicBezTo>
                  <a:cubicBezTo>
                    <a:pt x="1066" y="89"/>
                    <a:pt x="1066" y="95"/>
                    <a:pt x="1066" y="107"/>
                  </a:cubicBezTo>
                  <a:cubicBezTo>
                    <a:pt x="1066" y="169"/>
                    <a:pt x="1066" y="169"/>
                    <a:pt x="1066" y="169"/>
                  </a:cubicBezTo>
                  <a:cubicBezTo>
                    <a:pt x="1099" y="169"/>
                    <a:pt x="1099" y="169"/>
                    <a:pt x="1099" y="169"/>
                  </a:cubicBezTo>
                  <a:cubicBezTo>
                    <a:pt x="1099" y="100"/>
                    <a:pt x="1099" y="100"/>
                    <a:pt x="1099" y="100"/>
                  </a:cubicBezTo>
                  <a:cubicBezTo>
                    <a:pt x="1099" y="86"/>
                    <a:pt x="1098" y="76"/>
                    <a:pt x="1095" y="68"/>
                  </a:cubicBezTo>
                  <a:cubicBezTo>
                    <a:pt x="1089" y="53"/>
                    <a:pt x="1076" y="47"/>
                    <a:pt x="1060" y="47"/>
                  </a:cubicBezTo>
                  <a:cubicBezTo>
                    <a:pt x="1043" y="47"/>
                    <a:pt x="1030" y="57"/>
                    <a:pt x="1024" y="67"/>
                  </a:cubicBezTo>
                  <a:cubicBezTo>
                    <a:pt x="1019" y="53"/>
                    <a:pt x="1006" y="47"/>
                    <a:pt x="990" y="47"/>
                  </a:cubicBezTo>
                  <a:moveTo>
                    <a:pt x="859" y="126"/>
                  </a:moveTo>
                  <a:cubicBezTo>
                    <a:pt x="859" y="139"/>
                    <a:pt x="851" y="147"/>
                    <a:pt x="837" y="147"/>
                  </a:cubicBezTo>
                  <a:cubicBezTo>
                    <a:pt x="829" y="147"/>
                    <a:pt x="823" y="142"/>
                    <a:pt x="823" y="134"/>
                  </a:cubicBezTo>
                  <a:cubicBezTo>
                    <a:pt x="823" y="127"/>
                    <a:pt x="826" y="122"/>
                    <a:pt x="838" y="118"/>
                  </a:cubicBezTo>
                  <a:cubicBezTo>
                    <a:pt x="852" y="114"/>
                    <a:pt x="852" y="114"/>
                    <a:pt x="852" y="114"/>
                  </a:cubicBezTo>
                  <a:cubicBezTo>
                    <a:pt x="856" y="113"/>
                    <a:pt x="858" y="112"/>
                    <a:pt x="859" y="110"/>
                  </a:cubicBezTo>
                  <a:lnTo>
                    <a:pt x="859" y="126"/>
                  </a:lnTo>
                  <a:close/>
                  <a:moveTo>
                    <a:pt x="892" y="91"/>
                  </a:moveTo>
                  <a:cubicBezTo>
                    <a:pt x="892" y="58"/>
                    <a:pt x="874" y="47"/>
                    <a:pt x="845" y="47"/>
                  </a:cubicBezTo>
                  <a:cubicBezTo>
                    <a:pt x="827" y="47"/>
                    <a:pt x="811" y="50"/>
                    <a:pt x="800" y="55"/>
                  </a:cubicBezTo>
                  <a:cubicBezTo>
                    <a:pt x="800" y="81"/>
                    <a:pt x="800" y="81"/>
                    <a:pt x="800" y="81"/>
                  </a:cubicBezTo>
                  <a:cubicBezTo>
                    <a:pt x="810" y="77"/>
                    <a:pt x="827" y="73"/>
                    <a:pt x="843" y="73"/>
                  </a:cubicBezTo>
                  <a:cubicBezTo>
                    <a:pt x="854" y="73"/>
                    <a:pt x="859" y="77"/>
                    <a:pt x="859" y="83"/>
                  </a:cubicBezTo>
                  <a:cubicBezTo>
                    <a:pt x="859" y="89"/>
                    <a:pt x="856" y="92"/>
                    <a:pt x="847" y="94"/>
                  </a:cubicBezTo>
                  <a:cubicBezTo>
                    <a:pt x="828" y="99"/>
                    <a:pt x="828" y="99"/>
                    <a:pt x="828" y="99"/>
                  </a:cubicBezTo>
                  <a:cubicBezTo>
                    <a:pt x="800" y="106"/>
                    <a:pt x="790" y="119"/>
                    <a:pt x="790" y="137"/>
                  </a:cubicBezTo>
                  <a:cubicBezTo>
                    <a:pt x="790" y="156"/>
                    <a:pt x="804" y="171"/>
                    <a:pt x="826" y="171"/>
                  </a:cubicBezTo>
                  <a:cubicBezTo>
                    <a:pt x="841" y="171"/>
                    <a:pt x="854" y="166"/>
                    <a:pt x="863" y="155"/>
                  </a:cubicBezTo>
                  <a:cubicBezTo>
                    <a:pt x="863" y="159"/>
                    <a:pt x="863" y="164"/>
                    <a:pt x="865" y="169"/>
                  </a:cubicBezTo>
                  <a:cubicBezTo>
                    <a:pt x="892" y="169"/>
                    <a:pt x="892" y="169"/>
                    <a:pt x="892" y="169"/>
                  </a:cubicBezTo>
                  <a:lnTo>
                    <a:pt x="892" y="91"/>
                  </a:lnTo>
                  <a:close/>
                  <a:moveTo>
                    <a:pt x="727" y="47"/>
                  </a:moveTo>
                  <a:cubicBezTo>
                    <a:pt x="695" y="47"/>
                    <a:pt x="681" y="63"/>
                    <a:pt x="681" y="83"/>
                  </a:cubicBezTo>
                  <a:cubicBezTo>
                    <a:pt x="681" y="103"/>
                    <a:pt x="693" y="113"/>
                    <a:pt x="711" y="119"/>
                  </a:cubicBezTo>
                  <a:cubicBezTo>
                    <a:pt x="722" y="123"/>
                    <a:pt x="722" y="123"/>
                    <a:pt x="722" y="123"/>
                  </a:cubicBezTo>
                  <a:cubicBezTo>
                    <a:pt x="733" y="127"/>
                    <a:pt x="737" y="130"/>
                    <a:pt x="737" y="135"/>
                  </a:cubicBezTo>
                  <a:cubicBezTo>
                    <a:pt x="737" y="142"/>
                    <a:pt x="731" y="146"/>
                    <a:pt x="720" y="146"/>
                  </a:cubicBezTo>
                  <a:cubicBezTo>
                    <a:pt x="708" y="146"/>
                    <a:pt x="693" y="142"/>
                    <a:pt x="681" y="135"/>
                  </a:cubicBezTo>
                  <a:cubicBezTo>
                    <a:pt x="681" y="163"/>
                    <a:pt x="681" y="163"/>
                    <a:pt x="681" y="163"/>
                  </a:cubicBezTo>
                  <a:cubicBezTo>
                    <a:pt x="694" y="169"/>
                    <a:pt x="705" y="172"/>
                    <a:pt x="720" y="172"/>
                  </a:cubicBezTo>
                  <a:cubicBezTo>
                    <a:pt x="753" y="172"/>
                    <a:pt x="770" y="158"/>
                    <a:pt x="770" y="133"/>
                  </a:cubicBezTo>
                  <a:cubicBezTo>
                    <a:pt x="770" y="115"/>
                    <a:pt x="761" y="104"/>
                    <a:pt x="741" y="98"/>
                  </a:cubicBezTo>
                  <a:cubicBezTo>
                    <a:pt x="730" y="94"/>
                    <a:pt x="730" y="94"/>
                    <a:pt x="730" y="94"/>
                  </a:cubicBezTo>
                  <a:cubicBezTo>
                    <a:pt x="718" y="91"/>
                    <a:pt x="715" y="88"/>
                    <a:pt x="715" y="82"/>
                  </a:cubicBezTo>
                  <a:cubicBezTo>
                    <a:pt x="715" y="76"/>
                    <a:pt x="720" y="72"/>
                    <a:pt x="729" y="72"/>
                  </a:cubicBezTo>
                  <a:cubicBezTo>
                    <a:pt x="739" y="72"/>
                    <a:pt x="753" y="75"/>
                    <a:pt x="765" y="81"/>
                  </a:cubicBezTo>
                  <a:cubicBezTo>
                    <a:pt x="765" y="54"/>
                    <a:pt x="765" y="54"/>
                    <a:pt x="765" y="54"/>
                  </a:cubicBezTo>
                  <a:cubicBezTo>
                    <a:pt x="755" y="50"/>
                    <a:pt x="742" y="47"/>
                    <a:pt x="727" y="47"/>
                  </a:cubicBezTo>
                  <a:moveTo>
                    <a:pt x="613" y="73"/>
                  </a:moveTo>
                  <a:cubicBezTo>
                    <a:pt x="623" y="73"/>
                    <a:pt x="628" y="77"/>
                    <a:pt x="628" y="85"/>
                  </a:cubicBezTo>
                  <a:cubicBezTo>
                    <a:pt x="628" y="92"/>
                    <a:pt x="623" y="96"/>
                    <a:pt x="612" y="99"/>
                  </a:cubicBezTo>
                  <a:cubicBezTo>
                    <a:pt x="598" y="103"/>
                    <a:pt x="598" y="103"/>
                    <a:pt x="598" y="103"/>
                  </a:cubicBezTo>
                  <a:cubicBezTo>
                    <a:pt x="592" y="104"/>
                    <a:pt x="589" y="106"/>
                    <a:pt x="588" y="107"/>
                  </a:cubicBezTo>
                  <a:cubicBezTo>
                    <a:pt x="588" y="105"/>
                    <a:pt x="588" y="105"/>
                    <a:pt x="588" y="105"/>
                  </a:cubicBezTo>
                  <a:cubicBezTo>
                    <a:pt x="588" y="86"/>
                    <a:pt x="597" y="73"/>
                    <a:pt x="613" y="73"/>
                  </a:cubicBezTo>
                  <a:moveTo>
                    <a:pt x="622" y="119"/>
                  </a:moveTo>
                  <a:cubicBezTo>
                    <a:pt x="648" y="113"/>
                    <a:pt x="661" y="104"/>
                    <a:pt x="661" y="83"/>
                  </a:cubicBezTo>
                  <a:cubicBezTo>
                    <a:pt x="661" y="63"/>
                    <a:pt x="646" y="47"/>
                    <a:pt x="613" y="47"/>
                  </a:cubicBezTo>
                  <a:cubicBezTo>
                    <a:pt x="579" y="47"/>
                    <a:pt x="555" y="72"/>
                    <a:pt x="555" y="109"/>
                  </a:cubicBezTo>
                  <a:cubicBezTo>
                    <a:pt x="555" y="147"/>
                    <a:pt x="574" y="172"/>
                    <a:pt x="610" y="172"/>
                  </a:cubicBezTo>
                  <a:cubicBezTo>
                    <a:pt x="632" y="172"/>
                    <a:pt x="649" y="167"/>
                    <a:pt x="660" y="161"/>
                  </a:cubicBezTo>
                  <a:cubicBezTo>
                    <a:pt x="660" y="135"/>
                    <a:pt x="660" y="135"/>
                    <a:pt x="660" y="135"/>
                  </a:cubicBezTo>
                  <a:cubicBezTo>
                    <a:pt x="645" y="141"/>
                    <a:pt x="625" y="146"/>
                    <a:pt x="610" y="146"/>
                  </a:cubicBezTo>
                  <a:cubicBezTo>
                    <a:pt x="597" y="146"/>
                    <a:pt x="592" y="138"/>
                    <a:pt x="592" y="133"/>
                  </a:cubicBezTo>
                  <a:cubicBezTo>
                    <a:pt x="592" y="128"/>
                    <a:pt x="595" y="125"/>
                    <a:pt x="601" y="124"/>
                  </a:cubicBezTo>
                  <a:lnTo>
                    <a:pt x="622" y="119"/>
                  </a:lnTo>
                  <a:close/>
                  <a:moveTo>
                    <a:pt x="496" y="109"/>
                  </a:moveTo>
                  <a:cubicBezTo>
                    <a:pt x="496" y="132"/>
                    <a:pt x="490" y="145"/>
                    <a:pt x="474" y="145"/>
                  </a:cubicBezTo>
                  <a:cubicBezTo>
                    <a:pt x="457" y="145"/>
                    <a:pt x="452" y="132"/>
                    <a:pt x="452" y="109"/>
                  </a:cubicBezTo>
                  <a:cubicBezTo>
                    <a:pt x="452" y="87"/>
                    <a:pt x="457" y="74"/>
                    <a:pt x="474" y="74"/>
                  </a:cubicBezTo>
                  <a:cubicBezTo>
                    <a:pt x="490" y="74"/>
                    <a:pt x="496" y="87"/>
                    <a:pt x="496" y="109"/>
                  </a:cubicBezTo>
                  <a:moveTo>
                    <a:pt x="529" y="0"/>
                  </a:moveTo>
                  <a:cubicBezTo>
                    <a:pt x="496" y="0"/>
                    <a:pt x="496" y="0"/>
                    <a:pt x="496" y="0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1" y="55"/>
                    <a:pt x="480" y="47"/>
                    <a:pt x="465" y="47"/>
                  </a:cubicBezTo>
                  <a:cubicBezTo>
                    <a:pt x="432" y="47"/>
                    <a:pt x="418" y="72"/>
                    <a:pt x="418" y="109"/>
                  </a:cubicBezTo>
                  <a:cubicBezTo>
                    <a:pt x="418" y="147"/>
                    <a:pt x="432" y="172"/>
                    <a:pt x="466" y="172"/>
                  </a:cubicBezTo>
                  <a:cubicBezTo>
                    <a:pt x="481" y="172"/>
                    <a:pt x="493" y="164"/>
                    <a:pt x="499" y="155"/>
                  </a:cubicBezTo>
                  <a:cubicBezTo>
                    <a:pt x="499" y="158"/>
                    <a:pt x="499" y="164"/>
                    <a:pt x="501" y="169"/>
                  </a:cubicBezTo>
                  <a:cubicBezTo>
                    <a:pt x="529" y="169"/>
                    <a:pt x="529" y="169"/>
                    <a:pt x="529" y="169"/>
                  </a:cubicBezTo>
                  <a:lnTo>
                    <a:pt x="529" y="0"/>
                  </a:lnTo>
                  <a:close/>
                  <a:moveTo>
                    <a:pt x="352" y="47"/>
                  </a:moveTo>
                  <a:cubicBezTo>
                    <a:pt x="334" y="47"/>
                    <a:pt x="321" y="56"/>
                    <a:pt x="316" y="66"/>
                  </a:cubicBezTo>
                  <a:cubicBezTo>
                    <a:pt x="316" y="63"/>
                    <a:pt x="315" y="54"/>
                    <a:pt x="313" y="50"/>
                  </a:cubicBezTo>
                  <a:cubicBezTo>
                    <a:pt x="286" y="50"/>
                    <a:pt x="286" y="50"/>
                    <a:pt x="286" y="50"/>
                  </a:cubicBezTo>
                  <a:cubicBezTo>
                    <a:pt x="286" y="169"/>
                    <a:pt x="286" y="169"/>
                    <a:pt x="286" y="169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319" y="109"/>
                    <a:pt x="319" y="109"/>
                    <a:pt x="319" y="109"/>
                  </a:cubicBezTo>
                  <a:cubicBezTo>
                    <a:pt x="319" y="83"/>
                    <a:pt x="327" y="74"/>
                    <a:pt x="342" y="74"/>
                  </a:cubicBezTo>
                  <a:cubicBezTo>
                    <a:pt x="350" y="74"/>
                    <a:pt x="355" y="77"/>
                    <a:pt x="357" y="84"/>
                  </a:cubicBezTo>
                  <a:cubicBezTo>
                    <a:pt x="359" y="89"/>
                    <a:pt x="360" y="93"/>
                    <a:pt x="360" y="107"/>
                  </a:cubicBezTo>
                  <a:cubicBezTo>
                    <a:pt x="360" y="169"/>
                    <a:pt x="360" y="169"/>
                    <a:pt x="360" y="169"/>
                  </a:cubicBezTo>
                  <a:cubicBezTo>
                    <a:pt x="393" y="169"/>
                    <a:pt x="393" y="169"/>
                    <a:pt x="393" y="169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93" y="86"/>
                    <a:pt x="391" y="76"/>
                    <a:pt x="388" y="68"/>
                  </a:cubicBezTo>
                  <a:cubicBezTo>
                    <a:pt x="382" y="53"/>
                    <a:pt x="370" y="47"/>
                    <a:pt x="352" y="47"/>
                  </a:cubicBezTo>
                  <a:moveTo>
                    <a:pt x="186" y="172"/>
                  </a:moveTo>
                  <a:cubicBezTo>
                    <a:pt x="204" y="172"/>
                    <a:pt x="217" y="163"/>
                    <a:pt x="223" y="153"/>
                  </a:cubicBezTo>
                  <a:cubicBezTo>
                    <a:pt x="223" y="156"/>
                    <a:pt x="223" y="164"/>
                    <a:pt x="225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19" y="50"/>
                    <a:pt x="219" y="50"/>
                    <a:pt x="219" y="5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19" y="136"/>
                    <a:pt x="211" y="145"/>
                    <a:pt x="196" y="145"/>
                  </a:cubicBezTo>
                  <a:cubicBezTo>
                    <a:pt x="189" y="145"/>
                    <a:pt x="184" y="141"/>
                    <a:pt x="182" y="135"/>
                  </a:cubicBezTo>
                  <a:cubicBezTo>
                    <a:pt x="180" y="130"/>
                    <a:pt x="179" y="125"/>
                    <a:pt x="179" y="112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31"/>
                    <a:pt x="147" y="142"/>
                    <a:pt x="150" y="151"/>
                  </a:cubicBezTo>
                  <a:cubicBezTo>
                    <a:pt x="156" y="165"/>
                    <a:pt x="168" y="172"/>
                    <a:pt x="186" y="172"/>
                  </a:cubicBezTo>
                  <a:moveTo>
                    <a:pt x="50" y="32"/>
                  </a:moveTo>
                  <a:cubicBezTo>
                    <a:pt x="72" y="32"/>
                    <a:pt x="78" y="39"/>
                    <a:pt x="78" y="51"/>
                  </a:cubicBezTo>
                  <a:cubicBezTo>
                    <a:pt x="78" y="64"/>
                    <a:pt x="70" y="72"/>
                    <a:pt x="48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2"/>
                    <a:pt x="44" y="32"/>
                    <a:pt x="50" y="32"/>
                  </a:cubicBezTo>
                  <a:moveTo>
                    <a:pt x="55" y="98"/>
                  </a:moveTo>
                  <a:cubicBezTo>
                    <a:pt x="78" y="98"/>
                    <a:pt x="86" y="108"/>
                    <a:pt x="86" y="120"/>
                  </a:cubicBezTo>
                  <a:cubicBezTo>
                    <a:pt x="86" y="133"/>
                    <a:pt x="79" y="143"/>
                    <a:pt x="57" y="143"/>
                  </a:cubicBezTo>
                  <a:cubicBezTo>
                    <a:pt x="47" y="143"/>
                    <a:pt x="39" y="143"/>
                    <a:pt x="34" y="142"/>
                  </a:cubicBezTo>
                  <a:cubicBezTo>
                    <a:pt x="34" y="98"/>
                    <a:pt x="34" y="98"/>
                    <a:pt x="34" y="98"/>
                  </a:cubicBezTo>
                  <a:lnTo>
                    <a:pt x="55" y="98"/>
                  </a:lnTo>
                  <a:close/>
                  <a:moveTo>
                    <a:pt x="49" y="171"/>
                  </a:moveTo>
                  <a:cubicBezTo>
                    <a:pt x="105" y="171"/>
                    <a:pt x="121" y="152"/>
                    <a:pt x="121" y="122"/>
                  </a:cubicBezTo>
                  <a:cubicBezTo>
                    <a:pt x="121" y="100"/>
                    <a:pt x="106" y="85"/>
                    <a:pt x="89" y="81"/>
                  </a:cubicBezTo>
                  <a:cubicBezTo>
                    <a:pt x="103" y="77"/>
                    <a:pt x="113" y="64"/>
                    <a:pt x="113" y="49"/>
                  </a:cubicBezTo>
                  <a:cubicBezTo>
                    <a:pt x="113" y="18"/>
                    <a:pt x="94" y="4"/>
                    <a:pt x="50" y="4"/>
                  </a:cubicBezTo>
                  <a:cubicBezTo>
                    <a:pt x="36" y="4"/>
                    <a:pt x="6" y="6"/>
                    <a:pt x="0" y="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2" y="170"/>
                    <a:pt x="25" y="171"/>
                    <a:pt x="49" y="17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15427326" y="27812824"/>
              <a:ext cx="2582863" cy="546101"/>
            </a:xfrm>
            <a:custGeom>
              <a:avLst/>
              <a:gdLst/>
              <a:ahLst/>
              <a:cxnLst>
                <a:cxn ang="0">
                  <a:pos x="790" y="172"/>
                </a:cxn>
                <a:cxn ang="0">
                  <a:pos x="815" y="142"/>
                </a:cxn>
                <a:cxn ang="0">
                  <a:pos x="784" y="128"/>
                </a:cxn>
                <a:cxn ang="0">
                  <a:pos x="811" y="75"/>
                </a:cxn>
                <a:cxn ang="0">
                  <a:pos x="784" y="50"/>
                </a:cxn>
                <a:cxn ang="0">
                  <a:pos x="751" y="23"/>
                </a:cxn>
                <a:cxn ang="0">
                  <a:pos x="736" y="50"/>
                </a:cxn>
                <a:cxn ang="0">
                  <a:pos x="751" y="75"/>
                </a:cxn>
                <a:cxn ang="0">
                  <a:pos x="676" y="131"/>
                </a:cxn>
                <a:cxn ang="0">
                  <a:pos x="725" y="168"/>
                </a:cxn>
                <a:cxn ang="0">
                  <a:pos x="719" y="143"/>
                </a:cxn>
                <a:cxn ang="0">
                  <a:pos x="709" y="0"/>
                </a:cxn>
                <a:cxn ang="0">
                  <a:pos x="676" y="131"/>
                </a:cxn>
                <a:cxn ang="0">
                  <a:pos x="617" y="85"/>
                </a:cxn>
                <a:cxn ang="0">
                  <a:pos x="586" y="103"/>
                </a:cxn>
                <a:cxn ang="0">
                  <a:pos x="577" y="105"/>
                </a:cxn>
                <a:cxn ang="0">
                  <a:pos x="611" y="119"/>
                </a:cxn>
                <a:cxn ang="0">
                  <a:pos x="602" y="47"/>
                </a:cxn>
                <a:cxn ang="0">
                  <a:pos x="599" y="172"/>
                </a:cxn>
                <a:cxn ang="0">
                  <a:pos x="649" y="135"/>
                </a:cxn>
                <a:cxn ang="0">
                  <a:pos x="581" y="133"/>
                </a:cxn>
                <a:cxn ang="0">
                  <a:pos x="611" y="119"/>
                </a:cxn>
                <a:cxn ang="0">
                  <a:pos x="532" y="50"/>
                </a:cxn>
                <a:cxn ang="0">
                  <a:pos x="479" y="134"/>
                </a:cxn>
                <a:cxn ang="0">
                  <a:pos x="428" y="50"/>
                </a:cxn>
                <a:cxn ang="0">
                  <a:pos x="386" y="50"/>
                </a:cxn>
                <a:cxn ang="0">
                  <a:pos x="390" y="169"/>
                </a:cxn>
                <a:cxn ang="0">
                  <a:pos x="442" y="97"/>
                </a:cxn>
                <a:cxn ang="0">
                  <a:pos x="494" y="169"/>
                </a:cxn>
                <a:cxn ang="0">
                  <a:pos x="189" y="66"/>
                </a:cxn>
                <a:cxn ang="0">
                  <a:pos x="159" y="50"/>
                </a:cxn>
                <a:cxn ang="0">
                  <a:pos x="192" y="169"/>
                </a:cxn>
                <a:cxn ang="0">
                  <a:pos x="214" y="74"/>
                </a:cxn>
                <a:cxn ang="0">
                  <a:pos x="230" y="107"/>
                </a:cxn>
                <a:cxn ang="0">
                  <a:pos x="263" y="169"/>
                </a:cxn>
                <a:cxn ang="0">
                  <a:pos x="285" y="74"/>
                </a:cxn>
                <a:cxn ang="0">
                  <a:pos x="300" y="107"/>
                </a:cxn>
                <a:cxn ang="0">
                  <a:pos x="333" y="169"/>
                </a:cxn>
                <a:cxn ang="0">
                  <a:pos x="329" y="68"/>
                </a:cxn>
                <a:cxn ang="0">
                  <a:pos x="258" y="68"/>
                </a:cxn>
                <a:cxn ang="0">
                  <a:pos x="34" y="6"/>
                </a:cxn>
                <a:cxn ang="0">
                  <a:pos x="0" y="111"/>
                </a:cxn>
                <a:cxn ang="0">
                  <a:pos x="125" y="111"/>
                </a:cxn>
                <a:cxn ang="0">
                  <a:pos x="90" y="6"/>
                </a:cxn>
                <a:cxn ang="0">
                  <a:pos x="62" y="144"/>
                </a:cxn>
                <a:cxn ang="0">
                  <a:pos x="34" y="6"/>
                </a:cxn>
              </a:cxnLst>
              <a:rect l="0" t="0" r="r" b="b"/>
              <a:pathLst>
                <a:path w="815" h="172">
                  <a:moveTo>
                    <a:pt x="751" y="130"/>
                  </a:moveTo>
                  <a:cubicBezTo>
                    <a:pt x="751" y="157"/>
                    <a:pt x="762" y="172"/>
                    <a:pt x="790" y="172"/>
                  </a:cubicBezTo>
                  <a:cubicBezTo>
                    <a:pt x="802" y="172"/>
                    <a:pt x="812" y="169"/>
                    <a:pt x="815" y="168"/>
                  </a:cubicBezTo>
                  <a:cubicBezTo>
                    <a:pt x="815" y="142"/>
                    <a:pt x="815" y="142"/>
                    <a:pt x="815" y="142"/>
                  </a:cubicBezTo>
                  <a:cubicBezTo>
                    <a:pt x="810" y="144"/>
                    <a:pt x="804" y="145"/>
                    <a:pt x="798" y="145"/>
                  </a:cubicBezTo>
                  <a:cubicBezTo>
                    <a:pt x="788" y="145"/>
                    <a:pt x="784" y="142"/>
                    <a:pt x="784" y="128"/>
                  </a:cubicBezTo>
                  <a:cubicBezTo>
                    <a:pt x="784" y="75"/>
                    <a:pt x="784" y="75"/>
                    <a:pt x="784" y="75"/>
                  </a:cubicBezTo>
                  <a:cubicBezTo>
                    <a:pt x="811" y="75"/>
                    <a:pt x="811" y="75"/>
                    <a:pt x="811" y="75"/>
                  </a:cubicBezTo>
                  <a:cubicBezTo>
                    <a:pt x="811" y="50"/>
                    <a:pt x="811" y="50"/>
                    <a:pt x="811" y="50"/>
                  </a:cubicBezTo>
                  <a:cubicBezTo>
                    <a:pt x="784" y="50"/>
                    <a:pt x="784" y="50"/>
                    <a:pt x="784" y="50"/>
                  </a:cubicBezTo>
                  <a:cubicBezTo>
                    <a:pt x="784" y="15"/>
                    <a:pt x="784" y="15"/>
                    <a:pt x="784" y="15"/>
                  </a:cubicBezTo>
                  <a:cubicBezTo>
                    <a:pt x="766" y="17"/>
                    <a:pt x="754" y="22"/>
                    <a:pt x="751" y="23"/>
                  </a:cubicBezTo>
                  <a:cubicBezTo>
                    <a:pt x="751" y="50"/>
                    <a:pt x="751" y="50"/>
                    <a:pt x="751" y="50"/>
                  </a:cubicBezTo>
                  <a:cubicBezTo>
                    <a:pt x="736" y="50"/>
                    <a:pt x="736" y="50"/>
                    <a:pt x="736" y="50"/>
                  </a:cubicBezTo>
                  <a:cubicBezTo>
                    <a:pt x="736" y="75"/>
                    <a:pt x="736" y="75"/>
                    <a:pt x="736" y="75"/>
                  </a:cubicBezTo>
                  <a:cubicBezTo>
                    <a:pt x="751" y="75"/>
                    <a:pt x="751" y="75"/>
                    <a:pt x="751" y="75"/>
                  </a:cubicBezTo>
                  <a:lnTo>
                    <a:pt x="751" y="130"/>
                  </a:lnTo>
                  <a:close/>
                  <a:moveTo>
                    <a:pt x="676" y="131"/>
                  </a:moveTo>
                  <a:cubicBezTo>
                    <a:pt x="676" y="159"/>
                    <a:pt x="686" y="170"/>
                    <a:pt x="708" y="170"/>
                  </a:cubicBezTo>
                  <a:cubicBezTo>
                    <a:pt x="715" y="170"/>
                    <a:pt x="722" y="169"/>
                    <a:pt x="725" y="168"/>
                  </a:cubicBezTo>
                  <a:cubicBezTo>
                    <a:pt x="725" y="143"/>
                    <a:pt x="725" y="143"/>
                    <a:pt x="725" y="143"/>
                  </a:cubicBezTo>
                  <a:cubicBezTo>
                    <a:pt x="719" y="143"/>
                    <a:pt x="719" y="143"/>
                    <a:pt x="719" y="143"/>
                  </a:cubicBezTo>
                  <a:cubicBezTo>
                    <a:pt x="712" y="143"/>
                    <a:pt x="709" y="140"/>
                    <a:pt x="709" y="129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76" y="0"/>
                    <a:pt x="676" y="0"/>
                    <a:pt x="676" y="0"/>
                  </a:cubicBezTo>
                  <a:lnTo>
                    <a:pt x="676" y="131"/>
                  </a:lnTo>
                  <a:close/>
                  <a:moveTo>
                    <a:pt x="602" y="73"/>
                  </a:moveTo>
                  <a:cubicBezTo>
                    <a:pt x="611" y="73"/>
                    <a:pt x="617" y="78"/>
                    <a:pt x="617" y="85"/>
                  </a:cubicBezTo>
                  <a:cubicBezTo>
                    <a:pt x="617" y="92"/>
                    <a:pt x="612" y="97"/>
                    <a:pt x="601" y="99"/>
                  </a:cubicBezTo>
                  <a:cubicBezTo>
                    <a:pt x="586" y="103"/>
                    <a:pt x="586" y="103"/>
                    <a:pt x="586" y="103"/>
                  </a:cubicBezTo>
                  <a:cubicBezTo>
                    <a:pt x="581" y="105"/>
                    <a:pt x="578" y="106"/>
                    <a:pt x="577" y="108"/>
                  </a:cubicBezTo>
                  <a:cubicBezTo>
                    <a:pt x="577" y="105"/>
                    <a:pt x="577" y="105"/>
                    <a:pt x="577" y="105"/>
                  </a:cubicBezTo>
                  <a:cubicBezTo>
                    <a:pt x="577" y="86"/>
                    <a:pt x="586" y="73"/>
                    <a:pt x="602" y="73"/>
                  </a:cubicBezTo>
                  <a:moveTo>
                    <a:pt x="611" y="119"/>
                  </a:moveTo>
                  <a:cubicBezTo>
                    <a:pt x="637" y="113"/>
                    <a:pt x="650" y="105"/>
                    <a:pt x="650" y="83"/>
                  </a:cubicBezTo>
                  <a:cubicBezTo>
                    <a:pt x="650" y="63"/>
                    <a:pt x="635" y="47"/>
                    <a:pt x="602" y="47"/>
                  </a:cubicBezTo>
                  <a:cubicBezTo>
                    <a:pt x="567" y="47"/>
                    <a:pt x="544" y="72"/>
                    <a:pt x="544" y="109"/>
                  </a:cubicBezTo>
                  <a:cubicBezTo>
                    <a:pt x="544" y="147"/>
                    <a:pt x="562" y="172"/>
                    <a:pt x="599" y="172"/>
                  </a:cubicBezTo>
                  <a:cubicBezTo>
                    <a:pt x="620" y="172"/>
                    <a:pt x="638" y="168"/>
                    <a:pt x="649" y="161"/>
                  </a:cubicBezTo>
                  <a:cubicBezTo>
                    <a:pt x="649" y="135"/>
                    <a:pt x="649" y="135"/>
                    <a:pt x="649" y="135"/>
                  </a:cubicBezTo>
                  <a:cubicBezTo>
                    <a:pt x="634" y="141"/>
                    <a:pt x="613" y="146"/>
                    <a:pt x="599" y="146"/>
                  </a:cubicBezTo>
                  <a:cubicBezTo>
                    <a:pt x="586" y="146"/>
                    <a:pt x="581" y="138"/>
                    <a:pt x="581" y="133"/>
                  </a:cubicBezTo>
                  <a:cubicBezTo>
                    <a:pt x="581" y="128"/>
                    <a:pt x="584" y="125"/>
                    <a:pt x="590" y="124"/>
                  </a:cubicBezTo>
                  <a:lnTo>
                    <a:pt x="611" y="119"/>
                  </a:lnTo>
                  <a:close/>
                  <a:moveTo>
                    <a:pt x="494" y="169"/>
                  </a:moveTo>
                  <a:cubicBezTo>
                    <a:pt x="508" y="141"/>
                    <a:pt x="523" y="92"/>
                    <a:pt x="532" y="50"/>
                  </a:cubicBezTo>
                  <a:cubicBezTo>
                    <a:pt x="498" y="50"/>
                    <a:pt x="498" y="50"/>
                    <a:pt x="498" y="50"/>
                  </a:cubicBezTo>
                  <a:cubicBezTo>
                    <a:pt x="492" y="83"/>
                    <a:pt x="485" y="116"/>
                    <a:pt x="479" y="134"/>
                  </a:cubicBezTo>
                  <a:cubicBezTo>
                    <a:pt x="472" y="116"/>
                    <a:pt x="463" y="83"/>
                    <a:pt x="456" y="50"/>
                  </a:cubicBezTo>
                  <a:cubicBezTo>
                    <a:pt x="428" y="50"/>
                    <a:pt x="428" y="50"/>
                    <a:pt x="428" y="50"/>
                  </a:cubicBezTo>
                  <a:cubicBezTo>
                    <a:pt x="421" y="83"/>
                    <a:pt x="412" y="116"/>
                    <a:pt x="405" y="134"/>
                  </a:cubicBezTo>
                  <a:cubicBezTo>
                    <a:pt x="399" y="116"/>
                    <a:pt x="392" y="83"/>
                    <a:pt x="386" y="50"/>
                  </a:cubicBezTo>
                  <a:cubicBezTo>
                    <a:pt x="352" y="50"/>
                    <a:pt x="352" y="50"/>
                    <a:pt x="352" y="50"/>
                  </a:cubicBezTo>
                  <a:cubicBezTo>
                    <a:pt x="361" y="92"/>
                    <a:pt x="376" y="141"/>
                    <a:pt x="390" y="169"/>
                  </a:cubicBezTo>
                  <a:cubicBezTo>
                    <a:pt x="420" y="169"/>
                    <a:pt x="420" y="169"/>
                    <a:pt x="420" y="169"/>
                  </a:cubicBezTo>
                  <a:cubicBezTo>
                    <a:pt x="429" y="146"/>
                    <a:pt x="439" y="112"/>
                    <a:pt x="442" y="97"/>
                  </a:cubicBezTo>
                  <a:cubicBezTo>
                    <a:pt x="445" y="112"/>
                    <a:pt x="455" y="146"/>
                    <a:pt x="465" y="169"/>
                  </a:cubicBezTo>
                  <a:lnTo>
                    <a:pt x="494" y="169"/>
                  </a:lnTo>
                  <a:close/>
                  <a:moveTo>
                    <a:pt x="224" y="47"/>
                  </a:moveTo>
                  <a:cubicBezTo>
                    <a:pt x="207" y="47"/>
                    <a:pt x="194" y="56"/>
                    <a:pt x="189" y="66"/>
                  </a:cubicBezTo>
                  <a:cubicBezTo>
                    <a:pt x="189" y="63"/>
                    <a:pt x="188" y="55"/>
                    <a:pt x="187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169"/>
                    <a:pt x="159" y="169"/>
                    <a:pt x="159" y="169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83"/>
                    <a:pt x="200" y="74"/>
                    <a:pt x="214" y="74"/>
                  </a:cubicBezTo>
                  <a:cubicBezTo>
                    <a:pt x="221" y="74"/>
                    <a:pt x="226" y="78"/>
                    <a:pt x="228" y="84"/>
                  </a:cubicBezTo>
                  <a:cubicBezTo>
                    <a:pt x="230" y="90"/>
                    <a:pt x="230" y="95"/>
                    <a:pt x="230" y="107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63" y="169"/>
                    <a:pt x="263" y="169"/>
                    <a:pt x="263" y="16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3" y="84"/>
                    <a:pt x="270" y="74"/>
                    <a:pt x="285" y="74"/>
                  </a:cubicBezTo>
                  <a:cubicBezTo>
                    <a:pt x="292" y="74"/>
                    <a:pt x="296" y="78"/>
                    <a:pt x="298" y="84"/>
                  </a:cubicBezTo>
                  <a:cubicBezTo>
                    <a:pt x="300" y="90"/>
                    <a:pt x="300" y="95"/>
                    <a:pt x="300" y="107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33" y="169"/>
                    <a:pt x="333" y="169"/>
                    <a:pt x="333" y="169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3" y="86"/>
                    <a:pt x="332" y="76"/>
                    <a:pt x="329" y="68"/>
                  </a:cubicBezTo>
                  <a:cubicBezTo>
                    <a:pt x="323" y="54"/>
                    <a:pt x="310" y="47"/>
                    <a:pt x="294" y="47"/>
                  </a:cubicBezTo>
                  <a:cubicBezTo>
                    <a:pt x="277" y="47"/>
                    <a:pt x="264" y="57"/>
                    <a:pt x="258" y="68"/>
                  </a:cubicBezTo>
                  <a:cubicBezTo>
                    <a:pt x="253" y="54"/>
                    <a:pt x="240" y="47"/>
                    <a:pt x="224" y="47"/>
                  </a:cubicBezTo>
                  <a:moveTo>
                    <a:pt x="3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50"/>
                    <a:pt x="24" y="172"/>
                    <a:pt x="62" y="172"/>
                  </a:cubicBezTo>
                  <a:cubicBezTo>
                    <a:pt x="100" y="172"/>
                    <a:pt x="125" y="150"/>
                    <a:pt x="125" y="111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31"/>
                    <a:pt x="80" y="144"/>
                    <a:pt x="62" y="144"/>
                  </a:cubicBezTo>
                  <a:cubicBezTo>
                    <a:pt x="44" y="144"/>
                    <a:pt x="34" y="131"/>
                    <a:pt x="34" y="109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8276887" y="27730275"/>
              <a:ext cx="720726" cy="695326"/>
            </a:xfrm>
            <a:custGeom>
              <a:avLst/>
              <a:gdLst/>
              <a:ahLst/>
              <a:cxnLst>
                <a:cxn ang="0">
                  <a:pos x="63" y="87"/>
                </a:cxn>
                <a:cxn ang="0">
                  <a:pos x="4" y="81"/>
                </a:cxn>
                <a:cxn ang="0">
                  <a:pos x="0" y="112"/>
                </a:cxn>
                <a:cxn ang="0">
                  <a:pos x="81" y="219"/>
                </a:cxn>
                <a:cxn ang="0">
                  <a:pos x="81" y="219"/>
                </a:cxn>
                <a:cxn ang="0">
                  <a:pos x="105" y="141"/>
                </a:cxn>
                <a:cxn ang="0">
                  <a:pos x="99" y="103"/>
                </a:cxn>
                <a:cxn ang="0">
                  <a:pos x="63" y="87"/>
                </a:cxn>
                <a:cxn ang="0">
                  <a:pos x="190" y="72"/>
                </a:cxn>
                <a:cxn ang="0">
                  <a:pos x="220" y="73"/>
                </a:cxn>
                <a:cxn ang="0">
                  <a:pos x="113" y="0"/>
                </a:cxn>
                <a:cxn ang="0">
                  <a:pos x="7" y="73"/>
                </a:cxn>
                <a:cxn ang="0">
                  <a:pos x="37" y="72"/>
                </a:cxn>
                <a:cxn ang="0">
                  <a:pos x="95" y="64"/>
                </a:cxn>
                <a:cxn ang="0">
                  <a:pos x="109" y="60"/>
                </a:cxn>
                <a:cxn ang="0">
                  <a:pos x="96" y="42"/>
                </a:cxn>
                <a:cxn ang="0">
                  <a:pos x="114" y="24"/>
                </a:cxn>
                <a:cxn ang="0">
                  <a:pos x="132" y="42"/>
                </a:cxn>
                <a:cxn ang="0">
                  <a:pos x="117" y="60"/>
                </a:cxn>
                <a:cxn ang="0">
                  <a:pos x="131" y="64"/>
                </a:cxn>
                <a:cxn ang="0">
                  <a:pos x="190" y="72"/>
                </a:cxn>
                <a:cxn ang="0">
                  <a:pos x="227" y="112"/>
                </a:cxn>
                <a:cxn ang="0">
                  <a:pos x="223" y="82"/>
                </a:cxn>
                <a:cxn ang="0">
                  <a:pos x="222" y="82"/>
                </a:cxn>
                <a:cxn ang="0">
                  <a:pos x="163" y="87"/>
                </a:cxn>
                <a:cxn ang="0">
                  <a:pos x="127" y="103"/>
                </a:cxn>
                <a:cxn ang="0">
                  <a:pos x="121" y="141"/>
                </a:cxn>
                <a:cxn ang="0">
                  <a:pos x="145" y="219"/>
                </a:cxn>
                <a:cxn ang="0">
                  <a:pos x="145" y="219"/>
                </a:cxn>
                <a:cxn ang="0">
                  <a:pos x="227" y="112"/>
                </a:cxn>
              </a:cxnLst>
              <a:rect l="0" t="0" r="r" b="b"/>
              <a:pathLst>
                <a:path w="227" h="219">
                  <a:moveTo>
                    <a:pt x="63" y="87"/>
                  </a:moveTo>
                  <a:cubicBezTo>
                    <a:pt x="42" y="85"/>
                    <a:pt x="26" y="83"/>
                    <a:pt x="4" y="81"/>
                  </a:cubicBezTo>
                  <a:cubicBezTo>
                    <a:pt x="1" y="91"/>
                    <a:pt x="0" y="101"/>
                    <a:pt x="0" y="112"/>
                  </a:cubicBezTo>
                  <a:cubicBezTo>
                    <a:pt x="0" y="162"/>
                    <a:pt x="34" y="205"/>
                    <a:pt x="81" y="219"/>
                  </a:cubicBezTo>
                  <a:cubicBezTo>
                    <a:pt x="81" y="219"/>
                    <a:pt x="81" y="219"/>
                    <a:pt x="81" y="219"/>
                  </a:cubicBezTo>
                  <a:cubicBezTo>
                    <a:pt x="98" y="193"/>
                    <a:pt x="101" y="171"/>
                    <a:pt x="105" y="141"/>
                  </a:cubicBezTo>
                  <a:cubicBezTo>
                    <a:pt x="106" y="129"/>
                    <a:pt x="106" y="114"/>
                    <a:pt x="99" y="103"/>
                  </a:cubicBezTo>
                  <a:cubicBezTo>
                    <a:pt x="92" y="92"/>
                    <a:pt x="76" y="87"/>
                    <a:pt x="63" y="87"/>
                  </a:cubicBezTo>
                  <a:moveTo>
                    <a:pt x="190" y="72"/>
                  </a:moveTo>
                  <a:cubicBezTo>
                    <a:pt x="199" y="73"/>
                    <a:pt x="220" y="73"/>
                    <a:pt x="220" y="73"/>
                  </a:cubicBezTo>
                  <a:cubicBezTo>
                    <a:pt x="204" y="30"/>
                    <a:pt x="163" y="0"/>
                    <a:pt x="113" y="0"/>
                  </a:cubicBezTo>
                  <a:cubicBezTo>
                    <a:pt x="64" y="0"/>
                    <a:pt x="23" y="30"/>
                    <a:pt x="7" y="73"/>
                  </a:cubicBezTo>
                  <a:cubicBezTo>
                    <a:pt x="15" y="75"/>
                    <a:pt x="27" y="72"/>
                    <a:pt x="37" y="72"/>
                  </a:cubicBezTo>
                  <a:cubicBezTo>
                    <a:pt x="54" y="69"/>
                    <a:pt x="77" y="67"/>
                    <a:pt x="95" y="64"/>
                  </a:cubicBezTo>
                  <a:cubicBezTo>
                    <a:pt x="100" y="64"/>
                    <a:pt x="105" y="63"/>
                    <a:pt x="109" y="60"/>
                  </a:cubicBezTo>
                  <a:cubicBezTo>
                    <a:pt x="102" y="58"/>
                    <a:pt x="96" y="51"/>
                    <a:pt x="96" y="42"/>
                  </a:cubicBezTo>
                  <a:cubicBezTo>
                    <a:pt x="96" y="32"/>
                    <a:pt x="104" y="24"/>
                    <a:pt x="114" y="24"/>
                  </a:cubicBezTo>
                  <a:cubicBezTo>
                    <a:pt x="124" y="24"/>
                    <a:pt x="132" y="32"/>
                    <a:pt x="132" y="42"/>
                  </a:cubicBezTo>
                  <a:cubicBezTo>
                    <a:pt x="132" y="51"/>
                    <a:pt x="125" y="58"/>
                    <a:pt x="117" y="60"/>
                  </a:cubicBezTo>
                  <a:cubicBezTo>
                    <a:pt x="121" y="63"/>
                    <a:pt x="126" y="64"/>
                    <a:pt x="131" y="64"/>
                  </a:cubicBezTo>
                  <a:cubicBezTo>
                    <a:pt x="150" y="67"/>
                    <a:pt x="172" y="69"/>
                    <a:pt x="190" y="72"/>
                  </a:cubicBezTo>
                  <a:moveTo>
                    <a:pt x="227" y="112"/>
                  </a:moveTo>
                  <a:cubicBezTo>
                    <a:pt x="227" y="101"/>
                    <a:pt x="226" y="91"/>
                    <a:pt x="223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00" y="83"/>
                    <a:pt x="184" y="85"/>
                    <a:pt x="163" y="87"/>
                  </a:cubicBezTo>
                  <a:cubicBezTo>
                    <a:pt x="150" y="87"/>
                    <a:pt x="134" y="92"/>
                    <a:pt x="127" y="103"/>
                  </a:cubicBezTo>
                  <a:cubicBezTo>
                    <a:pt x="120" y="114"/>
                    <a:pt x="120" y="129"/>
                    <a:pt x="121" y="141"/>
                  </a:cubicBezTo>
                  <a:cubicBezTo>
                    <a:pt x="125" y="171"/>
                    <a:pt x="128" y="193"/>
                    <a:pt x="145" y="219"/>
                  </a:cubicBezTo>
                  <a:cubicBezTo>
                    <a:pt x="145" y="219"/>
                    <a:pt x="145" y="219"/>
                    <a:pt x="145" y="219"/>
                  </a:cubicBezTo>
                  <a:cubicBezTo>
                    <a:pt x="192" y="206"/>
                    <a:pt x="227" y="163"/>
                    <a:pt x="227" y="11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</p:grpSp>
      <p:sp>
        <p:nvSpPr>
          <p:cNvPr id="23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000" y="3121876"/>
            <a:ext cx="3455988" cy="1746000"/>
          </a:xfrm>
          <a:solidFill>
            <a:schemeClr val="accent4"/>
          </a:solidFill>
        </p:spPr>
        <p:txBody>
          <a:bodyPr lIns="252000" tIns="252000" rIns="252000" bIns="252000"/>
          <a:lstStyle>
            <a:lvl1pPr>
              <a:lnSpc>
                <a:spcPts val="2000"/>
              </a:lnSpc>
              <a:spcAft>
                <a:spcPts val="0"/>
              </a:spcAft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Flyer Titel Headline</a:t>
            </a:r>
            <a:br>
              <a:rPr lang="de-DE" dirty="0"/>
            </a:br>
            <a:r>
              <a:rPr lang="de-DE" dirty="0" err="1"/>
              <a:t>Subline</a:t>
            </a:r>
            <a:r>
              <a:rPr lang="de-DE" dirty="0"/>
              <a:t> in </a:t>
            </a:r>
            <a:r>
              <a:rPr lang="de-DE" dirty="0" err="1"/>
              <a:t>regular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3"/>
          </p:nvPr>
        </p:nvSpPr>
        <p:spPr>
          <a:xfrm>
            <a:off x="3798000" y="668338"/>
            <a:ext cx="2988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Bildplatzhalter 28"/>
          <p:cNvSpPr>
            <a:spLocks noGrp="1"/>
          </p:cNvSpPr>
          <p:nvPr>
            <p:ph type="pic" sz="quarter" idx="14"/>
          </p:nvPr>
        </p:nvSpPr>
        <p:spPr>
          <a:xfrm>
            <a:off x="306388" y="4777626"/>
            <a:ext cx="2879725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8" y="6873615"/>
            <a:ext cx="2879725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619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t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9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7506000" y="669599"/>
            <a:ext cx="2880000" cy="6480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7" y="6873615"/>
            <a:ext cx="2988000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6"/>
          </p:nvPr>
        </p:nvSpPr>
        <p:spPr>
          <a:xfrm>
            <a:off x="0" y="4777200"/>
            <a:ext cx="3294063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5980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ßen + Klap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ildplatzhalter 24"/>
          <p:cNvSpPr>
            <a:spLocks noGrp="1"/>
          </p:cNvSpPr>
          <p:nvPr>
            <p:ph type="pic" sz="quarter" idx="12" hasCustomPrompt="1"/>
          </p:nvPr>
        </p:nvSpPr>
        <p:spPr>
          <a:xfrm>
            <a:off x="7092000" y="144001"/>
            <a:ext cx="3455988" cy="2977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Titelbild durch Klicken auf Symbol hinzufügen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3197507"/>
            <a:ext cx="3454400" cy="4216400"/>
          </a:xfrm>
          <a:prstGeom prst="rect">
            <a:avLst/>
          </a:prstGeom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8739"/>
            <a:ext cx="2880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2969476"/>
            <a:ext cx="3456439" cy="1524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299" y="7094648"/>
            <a:ext cx="1520955" cy="234696"/>
          </a:xfrm>
          <a:prstGeom prst="rect">
            <a:avLst/>
          </a:prstGeom>
        </p:spPr>
      </p:pic>
      <p:grpSp>
        <p:nvGrpSpPr>
          <p:cNvPr id="15" name="Gruppieren 14"/>
          <p:cNvGrpSpPr>
            <a:grpSpLocks noChangeAspect="1"/>
          </p:cNvGrpSpPr>
          <p:nvPr userDrawn="1"/>
        </p:nvGrpSpPr>
        <p:grpSpPr>
          <a:xfrm>
            <a:off x="8890914" y="6686099"/>
            <a:ext cx="1440000" cy="873901"/>
            <a:chOff x="14785975" y="27160538"/>
            <a:chExt cx="5089525" cy="3089359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785975" y="27160538"/>
              <a:ext cx="5089525" cy="308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7" name="Rectangle 5"/>
            <p:cNvSpPr>
              <a:spLocks noChangeArrowheads="1"/>
            </p:cNvSpPr>
            <p:nvPr/>
          </p:nvSpPr>
          <p:spPr bwMode="auto">
            <a:xfrm>
              <a:off x="14785978" y="29740837"/>
              <a:ext cx="5086352" cy="509060"/>
            </a:xfrm>
            <a:prstGeom prst="rect">
              <a:avLst/>
            </a:prstGeom>
            <a:solidFill>
              <a:srgbClr val="CE1F5E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8" name="Rectangle 6"/>
            <p:cNvSpPr>
              <a:spLocks noChangeArrowheads="1"/>
            </p:cNvSpPr>
            <p:nvPr/>
          </p:nvSpPr>
          <p:spPr bwMode="auto">
            <a:xfrm>
              <a:off x="14785975" y="27195539"/>
              <a:ext cx="5086351" cy="2544761"/>
            </a:xfrm>
            <a:prstGeom prst="rect">
              <a:avLst/>
            </a:prstGeom>
            <a:solidFill>
              <a:srgbClr val="83053C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15427326" y="28502804"/>
              <a:ext cx="3803649" cy="544513"/>
            </a:xfrm>
            <a:custGeom>
              <a:avLst/>
              <a:gdLst/>
              <a:ahLst/>
              <a:cxnLst>
                <a:cxn ang="0">
                  <a:pos x="1200" y="168"/>
                </a:cxn>
                <a:cxn ang="0">
                  <a:pos x="1169" y="127"/>
                </a:cxn>
                <a:cxn ang="0">
                  <a:pos x="1196" y="50"/>
                </a:cxn>
                <a:cxn ang="0">
                  <a:pos x="1136" y="23"/>
                </a:cxn>
                <a:cxn ang="0">
                  <a:pos x="1121" y="75"/>
                </a:cxn>
                <a:cxn ang="0">
                  <a:pos x="990" y="47"/>
                </a:cxn>
                <a:cxn ang="0">
                  <a:pos x="925" y="50"/>
                </a:cxn>
                <a:cxn ang="0">
                  <a:pos x="958" y="109"/>
                </a:cxn>
                <a:cxn ang="0">
                  <a:pos x="996" y="107"/>
                </a:cxn>
                <a:cxn ang="0">
                  <a:pos x="1029" y="109"/>
                </a:cxn>
                <a:cxn ang="0">
                  <a:pos x="1066" y="107"/>
                </a:cxn>
                <a:cxn ang="0">
                  <a:pos x="1099" y="100"/>
                </a:cxn>
                <a:cxn ang="0">
                  <a:pos x="1024" y="67"/>
                </a:cxn>
                <a:cxn ang="0">
                  <a:pos x="837" y="147"/>
                </a:cxn>
                <a:cxn ang="0">
                  <a:pos x="852" y="114"/>
                </a:cxn>
                <a:cxn ang="0">
                  <a:pos x="892" y="91"/>
                </a:cxn>
                <a:cxn ang="0">
                  <a:pos x="800" y="81"/>
                </a:cxn>
                <a:cxn ang="0">
                  <a:pos x="847" y="94"/>
                </a:cxn>
                <a:cxn ang="0">
                  <a:pos x="826" y="171"/>
                </a:cxn>
                <a:cxn ang="0">
                  <a:pos x="892" y="169"/>
                </a:cxn>
                <a:cxn ang="0">
                  <a:pos x="681" y="83"/>
                </a:cxn>
                <a:cxn ang="0">
                  <a:pos x="737" y="135"/>
                </a:cxn>
                <a:cxn ang="0">
                  <a:pos x="681" y="163"/>
                </a:cxn>
                <a:cxn ang="0">
                  <a:pos x="741" y="98"/>
                </a:cxn>
                <a:cxn ang="0">
                  <a:pos x="729" y="72"/>
                </a:cxn>
                <a:cxn ang="0">
                  <a:pos x="727" y="47"/>
                </a:cxn>
                <a:cxn ang="0">
                  <a:pos x="612" y="99"/>
                </a:cxn>
                <a:cxn ang="0">
                  <a:pos x="588" y="105"/>
                </a:cxn>
                <a:cxn ang="0">
                  <a:pos x="661" y="83"/>
                </a:cxn>
                <a:cxn ang="0">
                  <a:pos x="610" y="172"/>
                </a:cxn>
                <a:cxn ang="0">
                  <a:pos x="610" y="146"/>
                </a:cxn>
                <a:cxn ang="0">
                  <a:pos x="622" y="119"/>
                </a:cxn>
                <a:cxn ang="0">
                  <a:pos x="452" y="109"/>
                </a:cxn>
                <a:cxn ang="0">
                  <a:pos x="529" y="0"/>
                </a:cxn>
                <a:cxn ang="0">
                  <a:pos x="465" y="47"/>
                </a:cxn>
                <a:cxn ang="0">
                  <a:pos x="499" y="155"/>
                </a:cxn>
                <a:cxn ang="0">
                  <a:pos x="529" y="0"/>
                </a:cxn>
                <a:cxn ang="0">
                  <a:pos x="313" y="50"/>
                </a:cxn>
                <a:cxn ang="0">
                  <a:pos x="319" y="169"/>
                </a:cxn>
                <a:cxn ang="0">
                  <a:pos x="357" y="84"/>
                </a:cxn>
                <a:cxn ang="0">
                  <a:pos x="393" y="169"/>
                </a:cxn>
                <a:cxn ang="0">
                  <a:pos x="352" y="47"/>
                </a:cxn>
                <a:cxn ang="0">
                  <a:pos x="225" y="169"/>
                </a:cxn>
                <a:cxn ang="0">
                  <a:pos x="219" y="50"/>
                </a:cxn>
                <a:cxn ang="0">
                  <a:pos x="182" y="135"/>
                </a:cxn>
                <a:cxn ang="0">
                  <a:pos x="146" y="50"/>
                </a:cxn>
                <a:cxn ang="0">
                  <a:pos x="186" y="172"/>
                </a:cxn>
                <a:cxn ang="0">
                  <a:pos x="48" y="72"/>
                </a:cxn>
                <a:cxn ang="0">
                  <a:pos x="50" y="32"/>
                </a:cxn>
                <a:cxn ang="0">
                  <a:pos x="57" y="143"/>
                </a:cxn>
                <a:cxn ang="0">
                  <a:pos x="55" y="98"/>
                </a:cxn>
                <a:cxn ang="0">
                  <a:pos x="89" y="81"/>
                </a:cxn>
                <a:cxn ang="0">
                  <a:pos x="0" y="7"/>
                </a:cxn>
              </a:cxnLst>
              <a:rect l="0" t="0" r="r" b="b"/>
              <a:pathLst>
                <a:path w="1200" h="172">
                  <a:moveTo>
                    <a:pt x="1136" y="130"/>
                  </a:moveTo>
                  <a:cubicBezTo>
                    <a:pt x="1136" y="157"/>
                    <a:pt x="1147" y="171"/>
                    <a:pt x="1175" y="171"/>
                  </a:cubicBezTo>
                  <a:cubicBezTo>
                    <a:pt x="1187" y="171"/>
                    <a:pt x="1197" y="169"/>
                    <a:pt x="1200" y="168"/>
                  </a:cubicBezTo>
                  <a:cubicBezTo>
                    <a:pt x="1200" y="142"/>
                    <a:pt x="1200" y="142"/>
                    <a:pt x="1200" y="142"/>
                  </a:cubicBezTo>
                  <a:cubicBezTo>
                    <a:pt x="1195" y="144"/>
                    <a:pt x="1189" y="145"/>
                    <a:pt x="1183" y="145"/>
                  </a:cubicBezTo>
                  <a:cubicBezTo>
                    <a:pt x="1173" y="145"/>
                    <a:pt x="1169" y="142"/>
                    <a:pt x="1169" y="127"/>
                  </a:cubicBezTo>
                  <a:cubicBezTo>
                    <a:pt x="1169" y="75"/>
                    <a:pt x="1169" y="75"/>
                    <a:pt x="1169" y="75"/>
                  </a:cubicBezTo>
                  <a:cubicBezTo>
                    <a:pt x="1196" y="75"/>
                    <a:pt x="1196" y="75"/>
                    <a:pt x="1196" y="75"/>
                  </a:cubicBezTo>
                  <a:cubicBezTo>
                    <a:pt x="1196" y="50"/>
                    <a:pt x="1196" y="50"/>
                    <a:pt x="1196" y="50"/>
                  </a:cubicBezTo>
                  <a:cubicBezTo>
                    <a:pt x="1169" y="50"/>
                    <a:pt x="1169" y="50"/>
                    <a:pt x="1169" y="50"/>
                  </a:cubicBezTo>
                  <a:cubicBezTo>
                    <a:pt x="1169" y="15"/>
                    <a:pt x="1169" y="15"/>
                    <a:pt x="1169" y="15"/>
                  </a:cubicBezTo>
                  <a:cubicBezTo>
                    <a:pt x="1151" y="16"/>
                    <a:pt x="1139" y="21"/>
                    <a:pt x="1136" y="23"/>
                  </a:cubicBezTo>
                  <a:cubicBezTo>
                    <a:pt x="1136" y="50"/>
                    <a:pt x="1136" y="50"/>
                    <a:pt x="1136" y="50"/>
                  </a:cubicBezTo>
                  <a:cubicBezTo>
                    <a:pt x="1121" y="50"/>
                    <a:pt x="1121" y="50"/>
                    <a:pt x="1121" y="50"/>
                  </a:cubicBezTo>
                  <a:cubicBezTo>
                    <a:pt x="1121" y="75"/>
                    <a:pt x="1121" y="75"/>
                    <a:pt x="1121" y="75"/>
                  </a:cubicBezTo>
                  <a:cubicBezTo>
                    <a:pt x="1136" y="75"/>
                    <a:pt x="1136" y="75"/>
                    <a:pt x="1136" y="75"/>
                  </a:cubicBezTo>
                  <a:lnTo>
                    <a:pt x="1136" y="130"/>
                  </a:lnTo>
                  <a:close/>
                  <a:moveTo>
                    <a:pt x="990" y="47"/>
                  </a:moveTo>
                  <a:cubicBezTo>
                    <a:pt x="973" y="47"/>
                    <a:pt x="960" y="56"/>
                    <a:pt x="955" y="66"/>
                  </a:cubicBezTo>
                  <a:cubicBezTo>
                    <a:pt x="955" y="63"/>
                    <a:pt x="954" y="54"/>
                    <a:pt x="953" y="50"/>
                  </a:cubicBezTo>
                  <a:cubicBezTo>
                    <a:pt x="925" y="50"/>
                    <a:pt x="925" y="50"/>
                    <a:pt x="925" y="50"/>
                  </a:cubicBezTo>
                  <a:cubicBezTo>
                    <a:pt x="925" y="169"/>
                    <a:pt x="925" y="169"/>
                    <a:pt x="925" y="169"/>
                  </a:cubicBezTo>
                  <a:cubicBezTo>
                    <a:pt x="958" y="169"/>
                    <a:pt x="958" y="169"/>
                    <a:pt x="958" y="169"/>
                  </a:cubicBezTo>
                  <a:cubicBezTo>
                    <a:pt x="958" y="109"/>
                    <a:pt x="958" y="109"/>
                    <a:pt x="958" y="109"/>
                  </a:cubicBezTo>
                  <a:cubicBezTo>
                    <a:pt x="958" y="83"/>
                    <a:pt x="966" y="74"/>
                    <a:pt x="980" y="74"/>
                  </a:cubicBezTo>
                  <a:cubicBezTo>
                    <a:pt x="987" y="74"/>
                    <a:pt x="991" y="78"/>
                    <a:pt x="994" y="84"/>
                  </a:cubicBezTo>
                  <a:cubicBezTo>
                    <a:pt x="996" y="89"/>
                    <a:pt x="996" y="95"/>
                    <a:pt x="996" y="107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1029" y="169"/>
                    <a:pt x="1029" y="169"/>
                    <a:pt x="1029" y="169"/>
                  </a:cubicBezTo>
                  <a:cubicBezTo>
                    <a:pt x="1029" y="109"/>
                    <a:pt x="1029" y="109"/>
                    <a:pt x="1029" y="109"/>
                  </a:cubicBezTo>
                  <a:cubicBezTo>
                    <a:pt x="1029" y="84"/>
                    <a:pt x="1036" y="74"/>
                    <a:pt x="1051" y="74"/>
                  </a:cubicBezTo>
                  <a:cubicBezTo>
                    <a:pt x="1058" y="74"/>
                    <a:pt x="1062" y="78"/>
                    <a:pt x="1064" y="84"/>
                  </a:cubicBezTo>
                  <a:cubicBezTo>
                    <a:pt x="1066" y="89"/>
                    <a:pt x="1066" y="95"/>
                    <a:pt x="1066" y="107"/>
                  </a:cubicBezTo>
                  <a:cubicBezTo>
                    <a:pt x="1066" y="169"/>
                    <a:pt x="1066" y="169"/>
                    <a:pt x="1066" y="169"/>
                  </a:cubicBezTo>
                  <a:cubicBezTo>
                    <a:pt x="1099" y="169"/>
                    <a:pt x="1099" y="169"/>
                    <a:pt x="1099" y="169"/>
                  </a:cubicBezTo>
                  <a:cubicBezTo>
                    <a:pt x="1099" y="100"/>
                    <a:pt x="1099" y="100"/>
                    <a:pt x="1099" y="100"/>
                  </a:cubicBezTo>
                  <a:cubicBezTo>
                    <a:pt x="1099" y="86"/>
                    <a:pt x="1098" y="76"/>
                    <a:pt x="1095" y="68"/>
                  </a:cubicBezTo>
                  <a:cubicBezTo>
                    <a:pt x="1089" y="53"/>
                    <a:pt x="1076" y="47"/>
                    <a:pt x="1060" y="47"/>
                  </a:cubicBezTo>
                  <a:cubicBezTo>
                    <a:pt x="1043" y="47"/>
                    <a:pt x="1030" y="57"/>
                    <a:pt x="1024" y="67"/>
                  </a:cubicBezTo>
                  <a:cubicBezTo>
                    <a:pt x="1019" y="53"/>
                    <a:pt x="1006" y="47"/>
                    <a:pt x="990" y="47"/>
                  </a:cubicBezTo>
                  <a:moveTo>
                    <a:pt x="859" y="126"/>
                  </a:moveTo>
                  <a:cubicBezTo>
                    <a:pt x="859" y="139"/>
                    <a:pt x="851" y="147"/>
                    <a:pt x="837" y="147"/>
                  </a:cubicBezTo>
                  <a:cubicBezTo>
                    <a:pt x="829" y="147"/>
                    <a:pt x="823" y="142"/>
                    <a:pt x="823" y="134"/>
                  </a:cubicBezTo>
                  <a:cubicBezTo>
                    <a:pt x="823" y="127"/>
                    <a:pt x="826" y="122"/>
                    <a:pt x="838" y="118"/>
                  </a:cubicBezTo>
                  <a:cubicBezTo>
                    <a:pt x="852" y="114"/>
                    <a:pt x="852" y="114"/>
                    <a:pt x="852" y="114"/>
                  </a:cubicBezTo>
                  <a:cubicBezTo>
                    <a:pt x="856" y="113"/>
                    <a:pt x="858" y="112"/>
                    <a:pt x="859" y="110"/>
                  </a:cubicBezTo>
                  <a:lnTo>
                    <a:pt x="859" y="126"/>
                  </a:lnTo>
                  <a:close/>
                  <a:moveTo>
                    <a:pt x="892" y="91"/>
                  </a:moveTo>
                  <a:cubicBezTo>
                    <a:pt x="892" y="58"/>
                    <a:pt x="874" y="47"/>
                    <a:pt x="845" y="47"/>
                  </a:cubicBezTo>
                  <a:cubicBezTo>
                    <a:pt x="827" y="47"/>
                    <a:pt x="811" y="50"/>
                    <a:pt x="800" y="55"/>
                  </a:cubicBezTo>
                  <a:cubicBezTo>
                    <a:pt x="800" y="81"/>
                    <a:pt x="800" y="81"/>
                    <a:pt x="800" y="81"/>
                  </a:cubicBezTo>
                  <a:cubicBezTo>
                    <a:pt x="810" y="77"/>
                    <a:pt x="827" y="73"/>
                    <a:pt x="843" y="73"/>
                  </a:cubicBezTo>
                  <a:cubicBezTo>
                    <a:pt x="854" y="73"/>
                    <a:pt x="859" y="77"/>
                    <a:pt x="859" y="83"/>
                  </a:cubicBezTo>
                  <a:cubicBezTo>
                    <a:pt x="859" y="89"/>
                    <a:pt x="856" y="92"/>
                    <a:pt x="847" y="94"/>
                  </a:cubicBezTo>
                  <a:cubicBezTo>
                    <a:pt x="828" y="99"/>
                    <a:pt x="828" y="99"/>
                    <a:pt x="828" y="99"/>
                  </a:cubicBezTo>
                  <a:cubicBezTo>
                    <a:pt x="800" y="106"/>
                    <a:pt x="790" y="119"/>
                    <a:pt x="790" y="137"/>
                  </a:cubicBezTo>
                  <a:cubicBezTo>
                    <a:pt x="790" y="156"/>
                    <a:pt x="804" y="171"/>
                    <a:pt x="826" y="171"/>
                  </a:cubicBezTo>
                  <a:cubicBezTo>
                    <a:pt x="841" y="171"/>
                    <a:pt x="854" y="166"/>
                    <a:pt x="863" y="155"/>
                  </a:cubicBezTo>
                  <a:cubicBezTo>
                    <a:pt x="863" y="159"/>
                    <a:pt x="863" y="164"/>
                    <a:pt x="865" y="169"/>
                  </a:cubicBezTo>
                  <a:cubicBezTo>
                    <a:pt x="892" y="169"/>
                    <a:pt x="892" y="169"/>
                    <a:pt x="892" y="169"/>
                  </a:cubicBezTo>
                  <a:lnTo>
                    <a:pt x="892" y="91"/>
                  </a:lnTo>
                  <a:close/>
                  <a:moveTo>
                    <a:pt x="727" y="47"/>
                  </a:moveTo>
                  <a:cubicBezTo>
                    <a:pt x="695" y="47"/>
                    <a:pt x="681" y="63"/>
                    <a:pt x="681" y="83"/>
                  </a:cubicBezTo>
                  <a:cubicBezTo>
                    <a:pt x="681" y="103"/>
                    <a:pt x="693" y="113"/>
                    <a:pt x="711" y="119"/>
                  </a:cubicBezTo>
                  <a:cubicBezTo>
                    <a:pt x="722" y="123"/>
                    <a:pt x="722" y="123"/>
                    <a:pt x="722" y="123"/>
                  </a:cubicBezTo>
                  <a:cubicBezTo>
                    <a:pt x="733" y="127"/>
                    <a:pt x="737" y="130"/>
                    <a:pt x="737" y="135"/>
                  </a:cubicBezTo>
                  <a:cubicBezTo>
                    <a:pt x="737" y="142"/>
                    <a:pt x="731" y="146"/>
                    <a:pt x="720" y="146"/>
                  </a:cubicBezTo>
                  <a:cubicBezTo>
                    <a:pt x="708" y="146"/>
                    <a:pt x="693" y="142"/>
                    <a:pt x="681" y="135"/>
                  </a:cubicBezTo>
                  <a:cubicBezTo>
                    <a:pt x="681" y="163"/>
                    <a:pt x="681" y="163"/>
                    <a:pt x="681" y="163"/>
                  </a:cubicBezTo>
                  <a:cubicBezTo>
                    <a:pt x="694" y="169"/>
                    <a:pt x="705" y="172"/>
                    <a:pt x="720" y="172"/>
                  </a:cubicBezTo>
                  <a:cubicBezTo>
                    <a:pt x="753" y="172"/>
                    <a:pt x="770" y="158"/>
                    <a:pt x="770" y="133"/>
                  </a:cubicBezTo>
                  <a:cubicBezTo>
                    <a:pt x="770" y="115"/>
                    <a:pt x="761" y="104"/>
                    <a:pt x="741" y="98"/>
                  </a:cubicBezTo>
                  <a:cubicBezTo>
                    <a:pt x="730" y="94"/>
                    <a:pt x="730" y="94"/>
                    <a:pt x="730" y="94"/>
                  </a:cubicBezTo>
                  <a:cubicBezTo>
                    <a:pt x="718" y="91"/>
                    <a:pt x="715" y="88"/>
                    <a:pt x="715" y="82"/>
                  </a:cubicBezTo>
                  <a:cubicBezTo>
                    <a:pt x="715" y="76"/>
                    <a:pt x="720" y="72"/>
                    <a:pt x="729" y="72"/>
                  </a:cubicBezTo>
                  <a:cubicBezTo>
                    <a:pt x="739" y="72"/>
                    <a:pt x="753" y="75"/>
                    <a:pt x="765" y="81"/>
                  </a:cubicBezTo>
                  <a:cubicBezTo>
                    <a:pt x="765" y="54"/>
                    <a:pt x="765" y="54"/>
                    <a:pt x="765" y="54"/>
                  </a:cubicBezTo>
                  <a:cubicBezTo>
                    <a:pt x="755" y="50"/>
                    <a:pt x="742" y="47"/>
                    <a:pt x="727" y="47"/>
                  </a:cubicBezTo>
                  <a:moveTo>
                    <a:pt x="613" y="73"/>
                  </a:moveTo>
                  <a:cubicBezTo>
                    <a:pt x="623" y="73"/>
                    <a:pt x="628" y="77"/>
                    <a:pt x="628" y="85"/>
                  </a:cubicBezTo>
                  <a:cubicBezTo>
                    <a:pt x="628" y="92"/>
                    <a:pt x="623" y="96"/>
                    <a:pt x="612" y="99"/>
                  </a:cubicBezTo>
                  <a:cubicBezTo>
                    <a:pt x="598" y="103"/>
                    <a:pt x="598" y="103"/>
                    <a:pt x="598" y="103"/>
                  </a:cubicBezTo>
                  <a:cubicBezTo>
                    <a:pt x="592" y="104"/>
                    <a:pt x="589" y="106"/>
                    <a:pt x="588" y="107"/>
                  </a:cubicBezTo>
                  <a:cubicBezTo>
                    <a:pt x="588" y="105"/>
                    <a:pt x="588" y="105"/>
                    <a:pt x="588" y="105"/>
                  </a:cubicBezTo>
                  <a:cubicBezTo>
                    <a:pt x="588" y="86"/>
                    <a:pt x="597" y="73"/>
                    <a:pt x="613" y="73"/>
                  </a:cubicBezTo>
                  <a:moveTo>
                    <a:pt x="622" y="119"/>
                  </a:moveTo>
                  <a:cubicBezTo>
                    <a:pt x="648" y="113"/>
                    <a:pt x="661" y="104"/>
                    <a:pt x="661" y="83"/>
                  </a:cubicBezTo>
                  <a:cubicBezTo>
                    <a:pt x="661" y="63"/>
                    <a:pt x="646" y="47"/>
                    <a:pt x="613" y="47"/>
                  </a:cubicBezTo>
                  <a:cubicBezTo>
                    <a:pt x="579" y="47"/>
                    <a:pt x="555" y="72"/>
                    <a:pt x="555" y="109"/>
                  </a:cubicBezTo>
                  <a:cubicBezTo>
                    <a:pt x="555" y="147"/>
                    <a:pt x="574" y="172"/>
                    <a:pt x="610" y="172"/>
                  </a:cubicBezTo>
                  <a:cubicBezTo>
                    <a:pt x="632" y="172"/>
                    <a:pt x="649" y="167"/>
                    <a:pt x="660" y="161"/>
                  </a:cubicBezTo>
                  <a:cubicBezTo>
                    <a:pt x="660" y="135"/>
                    <a:pt x="660" y="135"/>
                    <a:pt x="660" y="135"/>
                  </a:cubicBezTo>
                  <a:cubicBezTo>
                    <a:pt x="645" y="141"/>
                    <a:pt x="625" y="146"/>
                    <a:pt x="610" y="146"/>
                  </a:cubicBezTo>
                  <a:cubicBezTo>
                    <a:pt x="597" y="146"/>
                    <a:pt x="592" y="138"/>
                    <a:pt x="592" y="133"/>
                  </a:cubicBezTo>
                  <a:cubicBezTo>
                    <a:pt x="592" y="128"/>
                    <a:pt x="595" y="125"/>
                    <a:pt x="601" y="124"/>
                  </a:cubicBezTo>
                  <a:lnTo>
                    <a:pt x="622" y="119"/>
                  </a:lnTo>
                  <a:close/>
                  <a:moveTo>
                    <a:pt x="496" y="109"/>
                  </a:moveTo>
                  <a:cubicBezTo>
                    <a:pt x="496" y="132"/>
                    <a:pt x="490" y="145"/>
                    <a:pt x="474" y="145"/>
                  </a:cubicBezTo>
                  <a:cubicBezTo>
                    <a:pt x="457" y="145"/>
                    <a:pt x="452" y="132"/>
                    <a:pt x="452" y="109"/>
                  </a:cubicBezTo>
                  <a:cubicBezTo>
                    <a:pt x="452" y="87"/>
                    <a:pt x="457" y="74"/>
                    <a:pt x="474" y="74"/>
                  </a:cubicBezTo>
                  <a:cubicBezTo>
                    <a:pt x="490" y="74"/>
                    <a:pt x="496" y="87"/>
                    <a:pt x="496" y="109"/>
                  </a:cubicBezTo>
                  <a:moveTo>
                    <a:pt x="529" y="0"/>
                  </a:moveTo>
                  <a:cubicBezTo>
                    <a:pt x="496" y="0"/>
                    <a:pt x="496" y="0"/>
                    <a:pt x="496" y="0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1" y="55"/>
                    <a:pt x="480" y="47"/>
                    <a:pt x="465" y="47"/>
                  </a:cubicBezTo>
                  <a:cubicBezTo>
                    <a:pt x="432" y="47"/>
                    <a:pt x="418" y="72"/>
                    <a:pt x="418" y="109"/>
                  </a:cubicBezTo>
                  <a:cubicBezTo>
                    <a:pt x="418" y="147"/>
                    <a:pt x="432" y="172"/>
                    <a:pt x="466" y="172"/>
                  </a:cubicBezTo>
                  <a:cubicBezTo>
                    <a:pt x="481" y="172"/>
                    <a:pt x="493" y="164"/>
                    <a:pt x="499" y="155"/>
                  </a:cubicBezTo>
                  <a:cubicBezTo>
                    <a:pt x="499" y="158"/>
                    <a:pt x="499" y="164"/>
                    <a:pt x="501" y="169"/>
                  </a:cubicBezTo>
                  <a:cubicBezTo>
                    <a:pt x="529" y="169"/>
                    <a:pt x="529" y="169"/>
                    <a:pt x="529" y="169"/>
                  </a:cubicBezTo>
                  <a:lnTo>
                    <a:pt x="529" y="0"/>
                  </a:lnTo>
                  <a:close/>
                  <a:moveTo>
                    <a:pt x="352" y="47"/>
                  </a:moveTo>
                  <a:cubicBezTo>
                    <a:pt x="334" y="47"/>
                    <a:pt x="321" y="56"/>
                    <a:pt x="316" y="66"/>
                  </a:cubicBezTo>
                  <a:cubicBezTo>
                    <a:pt x="316" y="63"/>
                    <a:pt x="315" y="54"/>
                    <a:pt x="313" y="50"/>
                  </a:cubicBezTo>
                  <a:cubicBezTo>
                    <a:pt x="286" y="50"/>
                    <a:pt x="286" y="50"/>
                    <a:pt x="286" y="50"/>
                  </a:cubicBezTo>
                  <a:cubicBezTo>
                    <a:pt x="286" y="169"/>
                    <a:pt x="286" y="169"/>
                    <a:pt x="286" y="169"/>
                  </a:cubicBezTo>
                  <a:cubicBezTo>
                    <a:pt x="319" y="169"/>
                    <a:pt x="319" y="169"/>
                    <a:pt x="319" y="169"/>
                  </a:cubicBezTo>
                  <a:cubicBezTo>
                    <a:pt x="319" y="109"/>
                    <a:pt x="319" y="109"/>
                    <a:pt x="319" y="109"/>
                  </a:cubicBezTo>
                  <a:cubicBezTo>
                    <a:pt x="319" y="83"/>
                    <a:pt x="327" y="74"/>
                    <a:pt x="342" y="74"/>
                  </a:cubicBezTo>
                  <a:cubicBezTo>
                    <a:pt x="350" y="74"/>
                    <a:pt x="355" y="77"/>
                    <a:pt x="357" y="84"/>
                  </a:cubicBezTo>
                  <a:cubicBezTo>
                    <a:pt x="359" y="89"/>
                    <a:pt x="360" y="93"/>
                    <a:pt x="360" y="107"/>
                  </a:cubicBezTo>
                  <a:cubicBezTo>
                    <a:pt x="360" y="169"/>
                    <a:pt x="360" y="169"/>
                    <a:pt x="360" y="169"/>
                  </a:cubicBezTo>
                  <a:cubicBezTo>
                    <a:pt x="393" y="169"/>
                    <a:pt x="393" y="169"/>
                    <a:pt x="393" y="169"/>
                  </a:cubicBezTo>
                  <a:cubicBezTo>
                    <a:pt x="393" y="100"/>
                    <a:pt x="393" y="100"/>
                    <a:pt x="393" y="100"/>
                  </a:cubicBezTo>
                  <a:cubicBezTo>
                    <a:pt x="393" y="86"/>
                    <a:pt x="391" y="76"/>
                    <a:pt x="388" y="68"/>
                  </a:cubicBezTo>
                  <a:cubicBezTo>
                    <a:pt x="382" y="53"/>
                    <a:pt x="370" y="47"/>
                    <a:pt x="352" y="47"/>
                  </a:cubicBezTo>
                  <a:moveTo>
                    <a:pt x="186" y="172"/>
                  </a:moveTo>
                  <a:cubicBezTo>
                    <a:pt x="204" y="172"/>
                    <a:pt x="217" y="163"/>
                    <a:pt x="223" y="153"/>
                  </a:cubicBezTo>
                  <a:cubicBezTo>
                    <a:pt x="223" y="156"/>
                    <a:pt x="223" y="164"/>
                    <a:pt x="225" y="169"/>
                  </a:cubicBezTo>
                  <a:cubicBezTo>
                    <a:pt x="252" y="169"/>
                    <a:pt x="252" y="169"/>
                    <a:pt x="252" y="16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19" y="50"/>
                    <a:pt x="219" y="50"/>
                    <a:pt x="219" y="50"/>
                  </a:cubicBezTo>
                  <a:cubicBezTo>
                    <a:pt x="219" y="110"/>
                    <a:pt x="219" y="110"/>
                    <a:pt x="219" y="110"/>
                  </a:cubicBezTo>
                  <a:cubicBezTo>
                    <a:pt x="219" y="136"/>
                    <a:pt x="211" y="145"/>
                    <a:pt x="196" y="145"/>
                  </a:cubicBezTo>
                  <a:cubicBezTo>
                    <a:pt x="189" y="145"/>
                    <a:pt x="184" y="141"/>
                    <a:pt x="182" y="135"/>
                  </a:cubicBezTo>
                  <a:cubicBezTo>
                    <a:pt x="180" y="130"/>
                    <a:pt x="179" y="125"/>
                    <a:pt x="179" y="112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31"/>
                    <a:pt x="147" y="142"/>
                    <a:pt x="150" y="151"/>
                  </a:cubicBezTo>
                  <a:cubicBezTo>
                    <a:pt x="156" y="165"/>
                    <a:pt x="168" y="172"/>
                    <a:pt x="186" y="172"/>
                  </a:cubicBezTo>
                  <a:moveTo>
                    <a:pt x="50" y="32"/>
                  </a:moveTo>
                  <a:cubicBezTo>
                    <a:pt x="72" y="32"/>
                    <a:pt x="78" y="39"/>
                    <a:pt x="78" y="51"/>
                  </a:cubicBezTo>
                  <a:cubicBezTo>
                    <a:pt x="78" y="64"/>
                    <a:pt x="70" y="72"/>
                    <a:pt x="48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9" y="32"/>
                    <a:pt x="44" y="32"/>
                    <a:pt x="50" y="32"/>
                  </a:cubicBezTo>
                  <a:moveTo>
                    <a:pt x="55" y="98"/>
                  </a:moveTo>
                  <a:cubicBezTo>
                    <a:pt x="78" y="98"/>
                    <a:pt x="86" y="108"/>
                    <a:pt x="86" y="120"/>
                  </a:cubicBezTo>
                  <a:cubicBezTo>
                    <a:pt x="86" y="133"/>
                    <a:pt x="79" y="143"/>
                    <a:pt x="57" y="143"/>
                  </a:cubicBezTo>
                  <a:cubicBezTo>
                    <a:pt x="47" y="143"/>
                    <a:pt x="39" y="143"/>
                    <a:pt x="34" y="142"/>
                  </a:cubicBezTo>
                  <a:cubicBezTo>
                    <a:pt x="34" y="98"/>
                    <a:pt x="34" y="98"/>
                    <a:pt x="34" y="98"/>
                  </a:cubicBezTo>
                  <a:lnTo>
                    <a:pt x="55" y="98"/>
                  </a:lnTo>
                  <a:close/>
                  <a:moveTo>
                    <a:pt x="49" y="171"/>
                  </a:moveTo>
                  <a:cubicBezTo>
                    <a:pt x="105" y="171"/>
                    <a:pt x="121" y="152"/>
                    <a:pt x="121" y="122"/>
                  </a:cubicBezTo>
                  <a:cubicBezTo>
                    <a:pt x="121" y="100"/>
                    <a:pt x="106" y="85"/>
                    <a:pt x="89" y="81"/>
                  </a:cubicBezTo>
                  <a:cubicBezTo>
                    <a:pt x="103" y="77"/>
                    <a:pt x="113" y="64"/>
                    <a:pt x="113" y="49"/>
                  </a:cubicBezTo>
                  <a:cubicBezTo>
                    <a:pt x="113" y="18"/>
                    <a:pt x="94" y="4"/>
                    <a:pt x="50" y="4"/>
                  </a:cubicBezTo>
                  <a:cubicBezTo>
                    <a:pt x="36" y="4"/>
                    <a:pt x="6" y="6"/>
                    <a:pt x="0" y="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2" y="170"/>
                    <a:pt x="25" y="171"/>
                    <a:pt x="49" y="171"/>
                  </a:cubicBezTo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0" name="Freeform 8"/>
            <p:cNvSpPr>
              <a:spLocks noEditPoints="1"/>
            </p:cNvSpPr>
            <p:nvPr/>
          </p:nvSpPr>
          <p:spPr bwMode="auto">
            <a:xfrm>
              <a:off x="15427326" y="27812824"/>
              <a:ext cx="2582863" cy="546101"/>
            </a:xfrm>
            <a:custGeom>
              <a:avLst/>
              <a:gdLst/>
              <a:ahLst/>
              <a:cxnLst>
                <a:cxn ang="0">
                  <a:pos x="790" y="172"/>
                </a:cxn>
                <a:cxn ang="0">
                  <a:pos x="815" y="142"/>
                </a:cxn>
                <a:cxn ang="0">
                  <a:pos x="784" y="128"/>
                </a:cxn>
                <a:cxn ang="0">
                  <a:pos x="811" y="75"/>
                </a:cxn>
                <a:cxn ang="0">
                  <a:pos x="784" y="50"/>
                </a:cxn>
                <a:cxn ang="0">
                  <a:pos x="751" y="23"/>
                </a:cxn>
                <a:cxn ang="0">
                  <a:pos x="736" y="50"/>
                </a:cxn>
                <a:cxn ang="0">
                  <a:pos x="751" y="75"/>
                </a:cxn>
                <a:cxn ang="0">
                  <a:pos x="676" y="131"/>
                </a:cxn>
                <a:cxn ang="0">
                  <a:pos x="725" y="168"/>
                </a:cxn>
                <a:cxn ang="0">
                  <a:pos x="719" y="143"/>
                </a:cxn>
                <a:cxn ang="0">
                  <a:pos x="709" y="0"/>
                </a:cxn>
                <a:cxn ang="0">
                  <a:pos x="676" y="131"/>
                </a:cxn>
                <a:cxn ang="0">
                  <a:pos x="617" y="85"/>
                </a:cxn>
                <a:cxn ang="0">
                  <a:pos x="586" y="103"/>
                </a:cxn>
                <a:cxn ang="0">
                  <a:pos x="577" y="105"/>
                </a:cxn>
                <a:cxn ang="0">
                  <a:pos x="611" y="119"/>
                </a:cxn>
                <a:cxn ang="0">
                  <a:pos x="602" y="47"/>
                </a:cxn>
                <a:cxn ang="0">
                  <a:pos x="599" y="172"/>
                </a:cxn>
                <a:cxn ang="0">
                  <a:pos x="649" y="135"/>
                </a:cxn>
                <a:cxn ang="0">
                  <a:pos x="581" y="133"/>
                </a:cxn>
                <a:cxn ang="0">
                  <a:pos x="611" y="119"/>
                </a:cxn>
                <a:cxn ang="0">
                  <a:pos x="532" y="50"/>
                </a:cxn>
                <a:cxn ang="0">
                  <a:pos x="479" y="134"/>
                </a:cxn>
                <a:cxn ang="0">
                  <a:pos x="428" y="50"/>
                </a:cxn>
                <a:cxn ang="0">
                  <a:pos x="386" y="50"/>
                </a:cxn>
                <a:cxn ang="0">
                  <a:pos x="390" y="169"/>
                </a:cxn>
                <a:cxn ang="0">
                  <a:pos x="442" y="97"/>
                </a:cxn>
                <a:cxn ang="0">
                  <a:pos x="494" y="169"/>
                </a:cxn>
                <a:cxn ang="0">
                  <a:pos x="189" y="66"/>
                </a:cxn>
                <a:cxn ang="0">
                  <a:pos x="159" y="50"/>
                </a:cxn>
                <a:cxn ang="0">
                  <a:pos x="192" y="169"/>
                </a:cxn>
                <a:cxn ang="0">
                  <a:pos x="214" y="74"/>
                </a:cxn>
                <a:cxn ang="0">
                  <a:pos x="230" y="107"/>
                </a:cxn>
                <a:cxn ang="0">
                  <a:pos x="263" y="169"/>
                </a:cxn>
                <a:cxn ang="0">
                  <a:pos x="285" y="74"/>
                </a:cxn>
                <a:cxn ang="0">
                  <a:pos x="300" y="107"/>
                </a:cxn>
                <a:cxn ang="0">
                  <a:pos x="333" y="169"/>
                </a:cxn>
                <a:cxn ang="0">
                  <a:pos x="329" y="68"/>
                </a:cxn>
                <a:cxn ang="0">
                  <a:pos x="258" y="68"/>
                </a:cxn>
                <a:cxn ang="0">
                  <a:pos x="34" y="6"/>
                </a:cxn>
                <a:cxn ang="0">
                  <a:pos x="0" y="111"/>
                </a:cxn>
                <a:cxn ang="0">
                  <a:pos x="125" y="111"/>
                </a:cxn>
                <a:cxn ang="0">
                  <a:pos x="90" y="6"/>
                </a:cxn>
                <a:cxn ang="0">
                  <a:pos x="62" y="144"/>
                </a:cxn>
                <a:cxn ang="0">
                  <a:pos x="34" y="6"/>
                </a:cxn>
              </a:cxnLst>
              <a:rect l="0" t="0" r="r" b="b"/>
              <a:pathLst>
                <a:path w="815" h="172">
                  <a:moveTo>
                    <a:pt x="751" y="130"/>
                  </a:moveTo>
                  <a:cubicBezTo>
                    <a:pt x="751" y="157"/>
                    <a:pt x="762" y="172"/>
                    <a:pt x="790" y="172"/>
                  </a:cubicBezTo>
                  <a:cubicBezTo>
                    <a:pt x="802" y="172"/>
                    <a:pt x="812" y="169"/>
                    <a:pt x="815" y="168"/>
                  </a:cubicBezTo>
                  <a:cubicBezTo>
                    <a:pt x="815" y="142"/>
                    <a:pt x="815" y="142"/>
                    <a:pt x="815" y="142"/>
                  </a:cubicBezTo>
                  <a:cubicBezTo>
                    <a:pt x="810" y="144"/>
                    <a:pt x="804" y="145"/>
                    <a:pt x="798" y="145"/>
                  </a:cubicBezTo>
                  <a:cubicBezTo>
                    <a:pt x="788" y="145"/>
                    <a:pt x="784" y="142"/>
                    <a:pt x="784" y="128"/>
                  </a:cubicBezTo>
                  <a:cubicBezTo>
                    <a:pt x="784" y="75"/>
                    <a:pt x="784" y="75"/>
                    <a:pt x="784" y="75"/>
                  </a:cubicBezTo>
                  <a:cubicBezTo>
                    <a:pt x="811" y="75"/>
                    <a:pt x="811" y="75"/>
                    <a:pt x="811" y="75"/>
                  </a:cubicBezTo>
                  <a:cubicBezTo>
                    <a:pt x="811" y="50"/>
                    <a:pt x="811" y="50"/>
                    <a:pt x="811" y="50"/>
                  </a:cubicBezTo>
                  <a:cubicBezTo>
                    <a:pt x="784" y="50"/>
                    <a:pt x="784" y="50"/>
                    <a:pt x="784" y="50"/>
                  </a:cubicBezTo>
                  <a:cubicBezTo>
                    <a:pt x="784" y="15"/>
                    <a:pt x="784" y="15"/>
                    <a:pt x="784" y="15"/>
                  </a:cubicBezTo>
                  <a:cubicBezTo>
                    <a:pt x="766" y="17"/>
                    <a:pt x="754" y="22"/>
                    <a:pt x="751" y="23"/>
                  </a:cubicBezTo>
                  <a:cubicBezTo>
                    <a:pt x="751" y="50"/>
                    <a:pt x="751" y="50"/>
                    <a:pt x="751" y="50"/>
                  </a:cubicBezTo>
                  <a:cubicBezTo>
                    <a:pt x="736" y="50"/>
                    <a:pt x="736" y="50"/>
                    <a:pt x="736" y="50"/>
                  </a:cubicBezTo>
                  <a:cubicBezTo>
                    <a:pt x="736" y="75"/>
                    <a:pt x="736" y="75"/>
                    <a:pt x="736" y="75"/>
                  </a:cubicBezTo>
                  <a:cubicBezTo>
                    <a:pt x="751" y="75"/>
                    <a:pt x="751" y="75"/>
                    <a:pt x="751" y="75"/>
                  </a:cubicBezTo>
                  <a:lnTo>
                    <a:pt x="751" y="130"/>
                  </a:lnTo>
                  <a:close/>
                  <a:moveTo>
                    <a:pt x="676" y="131"/>
                  </a:moveTo>
                  <a:cubicBezTo>
                    <a:pt x="676" y="159"/>
                    <a:pt x="686" y="170"/>
                    <a:pt x="708" y="170"/>
                  </a:cubicBezTo>
                  <a:cubicBezTo>
                    <a:pt x="715" y="170"/>
                    <a:pt x="722" y="169"/>
                    <a:pt x="725" y="168"/>
                  </a:cubicBezTo>
                  <a:cubicBezTo>
                    <a:pt x="725" y="143"/>
                    <a:pt x="725" y="143"/>
                    <a:pt x="725" y="143"/>
                  </a:cubicBezTo>
                  <a:cubicBezTo>
                    <a:pt x="719" y="143"/>
                    <a:pt x="719" y="143"/>
                    <a:pt x="719" y="143"/>
                  </a:cubicBezTo>
                  <a:cubicBezTo>
                    <a:pt x="712" y="143"/>
                    <a:pt x="709" y="140"/>
                    <a:pt x="709" y="129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76" y="0"/>
                    <a:pt x="676" y="0"/>
                    <a:pt x="676" y="0"/>
                  </a:cubicBezTo>
                  <a:lnTo>
                    <a:pt x="676" y="131"/>
                  </a:lnTo>
                  <a:close/>
                  <a:moveTo>
                    <a:pt x="602" y="73"/>
                  </a:moveTo>
                  <a:cubicBezTo>
                    <a:pt x="611" y="73"/>
                    <a:pt x="617" y="78"/>
                    <a:pt x="617" y="85"/>
                  </a:cubicBezTo>
                  <a:cubicBezTo>
                    <a:pt x="617" y="92"/>
                    <a:pt x="612" y="97"/>
                    <a:pt x="601" y="99"/>
                  </a:cubicBezTo>
                  <a:cubicBezTo>
                    <a:pt x="586" y="103"/>
                    <a:pt x="586" y="103"/>
                    <a:pt x="586" y="103"/>
                  </a:cubicBezTo>
                  <a:cubicBezTo>
                    <a:pt x="581" y="105"/>
                    <a:pt x="578" y="106"/>
                    <a:pt x="577" y="108"/>
                  </a:cubicBezTo>
                  <a:cubicBezTo>
                    <a:pt x="577" y="105"/>
                    <a:pt x="577" y="105"/>
                    <a:pt x="577" y="105"/>
                  </a:cubicBezTo>
                  <a:cubicBezTo>
                    <a:pt x="577" y="86"/>
                    <a:pt x="586" y="73"/>
                    <a:pt x="602" y="73"/>
                  </a:cubicBezTo>
                  <a:moveTo>
                    <a:pt x="611" y="119"/>
                  </a:moveTo>
                  <a:cubicBezTo>
                    <a:pt x="637" y="113"/>
                    <a:pt x="650" y="105"/>
                    <a:pt x="650" y="83"/>
                  </a:cubicBezTo>
                  <a:cubicBezTo>
                    <a:pt x="650" y="63"/>
                    <a:pt x="635" y="47"/>
                    <a:pt x="602" y="47"/>
                  </a:cubicBezTo>
                  <a:cubicBezTo>
                    <a:pt x="567" y="47"/>
                    <a:pt x="544" y="72"/>
                    <a:pt x="544" y="109"/>
                  </a:cubicBezTo>
                  <a:cubicBezTo>
                    <a:pt x="544" y="147"/>
                    <a:pt x="562" y="172"/>
                    <a:pt x="599" y="172"/>
                  </a:cubicBezTo>
                  <a:cubicBezTo>
                    <a:pt x="620" y="172"/>
                    <a:pt x="638" y="168"/>
                    <a:pt x="649" y="161"/>
                  </a:cubicBezTo>
                  <a:cubicBezTo>
                    <a:pt x="649" y="135"/>
                    <a:pt x="649" y="135"/>
                    <a:pt x="649" y="135"/>
                  </a:cubicBezTo>
                  <a:cubicBezTo>
                    <a:pt x="634" y="141"/>
                    <a:pt x="613" y="146"/>
                    <a:pt x="599" y="146"/>
                  </a:cubicBezTo>
                  <a:cubicBezTo>
                    <a:pt x="586" y="146"/>
                    <a:pt x="581" y="138"/>
                    <a:pt x="581" y="133"/>
                  </a:cubicBezTo>
                  <a:cubicBezTo>
                    <a:pt x="581" y="128"/>
                    <a:pt x="584" y="125"/>
                    <a:pt x="590" y="124"/>
                  </a:cubicBezTo>
                  <a:lnTo>
                    <a:pt x="611" y="119"/>
                  </a:lnTo>
                  <a:close/>
                  <a:moveTo>
                    <a:pt x="494" y="169"/>
                  </a:moveTo>
                  <a:cubicBezTo>
                    <a:pt x="508" y="141"/>
                    <a:pt x="523" y="92"/>
                    <a:pt x="532" y="50"/>
                  </a:cubicBezTo>
                  <a:cubicBezTo>
                    <a:pt x="498" y="50"/>
                    <a:pt x="498" y="50"/>
                    <a:pt x="498" y="50"/>
                  </a:cubicBezTo>
                  <a:cubicBezTo>
                    <a:pt x="492" y="83"/>
                    <a:pt x="485" y="116"/>
                    <a:pt x="479" y="134"/>
                  </a:cubicBezTo>
                  <a:cubicBezTo>
                    <a:pt x="472" y="116"/>
                    <a:pt x="463" y="83"/>
                    <a:pt x="456" y="50"/>
                  </a:cubicBezTo>
                  <a:cubicBezTo>
                    <a:pt x="428" y="50"/>
                    <a:pt x="428" y="50"/>
                    <a:pt x="428" y="50"/>
                  </a:cubicBezTo>
                  <a:cubicBezTo>
                    <a:pt x="421" y="83"/>
                    <a:pt x="412" y="116"/>
                    <a:pt x="405" y="134"/>
                  </a:cubicBezTo>
                  <a:cubicBezTo>
                    <a:pt x="399" y="116"/>
                    <a:pt x="392" y="83"/>
                    <a:pt x="386" y="50"/>
                  </a:cubicBezTo>
                  <a:cubicBezTo>
                    <a:pt x="352" y="50"/>
                    <a:pt x="352" y="50"/>
                    <a:pt x="352" y="50"/>
                  </a:cubicBezTo>
                  <a:cubicBezTo>
                    <a:pt x="361" y="92"/>
                    <a:pt x="376" y="141"/>
                    <a:pt x="390" y="169"/>
                  </a:cubicBezTo>
                  <a:cubicBezTo>
                    <a:pt x="420" y="169"/>
                    <a:pt x="420" y="169"/>
                    <a:pt x="420" y="169"/>
                  </a:cubicBezTo>
                  <a:cubicBezTo>
                    <a:pt x="429" y="146"/>
                    <a:pt x="439" y="112"/>
                    <a:pt x="442" y="97"/>
                  </a:cubicBezTo>
                  <a:cubicBezTo>
                    <a:pt x="445" y="112"/>
                    <a:pt x="455" y="146"/>
                    <a:pt x="465" y="169"/>
                  </a:cubicBezTo>
                  <a:lnTo>
                    <a:pt x="494" y="169"/>
                  </a:lnTo>
                  <a:close/>
                  <a:moveTo>
                    <a:pt x="224" y="47"/>
                  </a:moveTo>
                  <a:cubicBezTo>
                    <a:pt x="207" y="47"/>
                    <a:pt x="194" y="56"/>
                    <a:pt x="189" y="66"/>
                  </a:cubicBezTo>
                  <a:cubicBezTo>
                    <a:pt x="189" y="63"/>
                    <a:pt x="188" y="55"/>
                    <a:pt x="187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169"/>
                    <a:pt x="159" y="169"/>
                    <a:pt x="159" y="169"/>
                  </a:cubicBezTo>
                  <a:cubicBezTo>
                    <a:pt x="192" y="169"/>
                    <a:pt x="192" y="169"/>
                    <a:pt x="192" y="169"/>
                  </a:cubicBezTo>
                  <a:cubicBezTo>
                    <a:pt x="192" y="109"/>
                    <a:pt x="192" y="109"/>
                    <a:pt x="192" y="109"/>
                  </a:cubicBezTo>
                  <a:cubicBezTo>
                    <a:pt x="192" y="83"/>
                    <a:pt x="200" y="74"/>
                    <a:pt x="214" y="74"/>
                  </a:cubicBezTo>
                  <a:cubicBezTo>
                    <a:pt x="221" y="74"/>
                    <a:pt x="226" y="78"/>
                    <a:pt x="228" y="84"/>
                  </a:cubicBezTo>
                  <a:cubicBezTo>
                    <a:pt x="230" y="90"/>
                    <a:pt x="230" y="95"/>
                    <a:pt x="230" y="107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63" y="169"/>
                    <a:pt x="263" y="169"/>
                    <a:pt x="263" y="16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3" y="84"/>
                    <a:pt x="270" y="74"/>
                    <a:pt x="285" y="74"/>
                  </a:cubicBezTo>
                  <a:cubicBezTo>
                    <a:pt x="292" y="74"/>
                    <a:pt x="296" y="78"/>
                    <a:pt x="298" y="84"/>
                  </a:cubicBezTo>
                  <a:cubicBezTo>
                    <a:pt x="300" y="90"/>
                    <a:pt x="300" y="95"/>
                    <a:pt x="300" y="107"/>
                  </a:cubicBezTo>
                  <a:cubicBezTo>
                    <a:pt x="300" y="169"/>
                    <a:pt x="300" y="169"/>
                    <a:pt x="300" y="169"/>
                  </a:cubicBezTo>
                  <a:cubicBezTo>
                    <a:pt x="333" y="169"/>
                    <a:pt x="333" y="169"/>
                    <a:pt x="333" y="169"/>
                  </a:cubicBezTo>
                  <a:cubicBezTo>
                    <a:pt x="333" y="100"/>
                    <a:pt x="333" y="100"/>
                    <a:pt x="333" y="100"/>
                  </a:cubicBezTo>
                  <a:cubicBezTo>
                    <a:pt x="333" y="86"/>
                    <a:pt x="332" y="76"/>
                    <a:pt x="329" y="68"/>
                  </a:cubicBezTo>
                  <a:cubicBezTo>
                    <a:pt x="323" y="54"/>
                    <a:pt x="310" y="47"/>
                    <a:pt x="294" y="47"/>
                  </a:cubicBezTo>
                  <a:cubicBezTo>
                    <a:pt x="277" y="47"/>
                    <a:pt x="264" y="57"/>
                    <a:pt x="258" y="68"/>
                  </a:cubicBezTo>
                  <a:cubicBezTo>
                    <a:pt x="253" y="54"/>
                    <a:pt x="240" y="47"/>
                    <a:pt x="224" y="47"/>
                  </a:cubicBezTo>
                  <a:moveTo>
                    <a:pt x="34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50"/>
                    <a:pt x="24" y="172"/>
                    <a:pt x="62" y="172"/>
                  </a:cubicBezTo>
                  <a:cubicBezTo>
                    <a:pt x="100" y="172"/>
                    <a:pt x="125" y="150"/>
                    <a:pt x="125" y="111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31"/>
                    <a:pt x="80" y="144"/>
                    <a:pt x="62" y="144"/>
                  </a:cubicBezTo>
                  <a:cubicBezTo>
                    <a:pt x="44" y="144"/>
                    <a:pt x="34" y="131"/>
                    <a:pt x="34" y="109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8276887" y="27730275"/>
              <a:ext cx="720726" cy="695326"/>
            </a:xfrm>
            <a:custGeom>
              <a:avLst/>
              <a:gdLst/>
              <a:ahLst/>
              <a:cxnLst>
                <a:cxn ang="0">
                  <a:pos x="63" y="87"/>
                </a:cxn>
                <a:cxn ang="0">
                  <a:pos x="4" y="81"/>
                </a:cxn>
                <a:cxn ang="0">
                  <a:pos x="0" y="112"/>
                </a:cxn>
                <a:cxn ang="0">
                  <a:pos x="81" y="219"/>
                </a:cxn>
                <a:cxn ang="0">
                  <a:pos x="81" y="219"/>
                </a:cxn>
                <a:cxn ang="0">
                  <a:pos x="105" y="141"/>
                </a:cxn>
                <a:cxn ang="0">
                  <a:pos x="99" y="103"/>
                </a:cxn>
                <a:cxn ang="0">
                  <a:pos x="63" y="87"/>
                </a:cxn>
                <a:cxn ang="0">
                  <a:pos x="190" y="72"/>
                </a:cxn>
                <a:cxn ang="0">
                  <a:pos x="220" y="73"/>
                </a:cxn>
                <a:cxn ang="0">
                  <a:pos x="113" y="0"/>
                </a:cxn>
                <a:cxn ang="0">
                  <a:pos x="7" y="73"/>
                </a:cxn>
                <a:cxn ang="0">
                  <a:pos x="37" y="72"/>
                </a:cxn>
                <a:cxn ang="0">
                  <a:pos x="95" y="64"/>
                </a:cxn>
                <a:cxn ang="0">
                  <a:pos x="109" y="60"/>
                </a:cxn>
                <a:cxn ang="0">
                  <a:pos x="96" y="42"/>
                </a:cxn>
                <a:cxn ang="0">
                  <a:pos x="114" y="24"/>
                </a:cxn>
                <a:cxn ang="0">
                  <a:pos x="132" y="42"/>
                </a:cxn>
                <a:cxn ang="0">
                  <a:pos x="117" y="60"/>
                </a:cxn>
                <a:cxn ang="0">
                  <a:pos x="131" y="64"/>
                </a:cxn>
                <a:cxn ang="0">
                  <a:pos x="190" y="72"/>
                </a:cxn>
                <a:cxn ang="0">
                  <a:pos x="227" y="112"/>
                </a:cxn>
                <a:cxn ang="0">
                  <a:pos x="223" y="82"/>
                </a:cxn>
                <a:cxn ang="0">
                  <a:pos x="222" y="82"/>
                </a:cxn>
                <a:cxn ang="0">
                  <a:pos x="163" y="87"/>
                </a:cxn>
                <a:cxn ang="0">
                  <a:pos x="127" y="103"/>
                </a:cxn>
                <a:cxn ang="0">
                  <a:pos x="121" y="141"/>
                </a:cxn>
                <a:cxn ang="0">
                  <a:pos x="145" y="219"/>
                </a:cxn>
                <a:cxn ang="0">
                  <a:pos x="145" y="219"/>
                </a:cxn>
                <a:cxn ang="0">
                  <a:pos x="227" y="112"/>
                </a:cxn>
              </a:cxnLst>
              <a:rect l="0" t="0" r="r" b="b"/>
              <a:pathLst>
                <a:path w="227" h="219">
                  <a:moveTo>
                    <a:pt x="63" y="87"/>
                  </a:moveTo>
                  <a:cubicBezTo>
                    <a:pt x="42" y="85"/>
                    <a:pt x="26" y="83"/>
                    <a:pt x="4" y="81"/>
                  </a:cubicBezTo>
                  <a:cubicBezTo>
                    <a:pt x="1" y="91"/>
                    <a:pt x="0" y="101"/>
                    <a:pt x="0" y="112"/>
                  </a:cubicBezTo>
                  <a:cubicBezTo>
                    <a:pt x="0" y="162"/>
                    <a:pt x="34" y="205"/>
                    <a:pt x="81" y="219"/>
                  </a:cubicBezTo>
                  <a:cubicBezTo>
                    <a:pt x="81" y="219"/>
                    <a:pt x="81" y="219"/>
                    <a:pt x="81" y="219"/>
                  </a:cubicBezTo>
                  <a:cubicBezTo>
                    <a:pt x="98" y="193"/>
                    <a:pt x="101" y="171"/>
                    <a:pt x="105" y="141"/>
                  </a:cubicBezTo>
                  <a:cubicBezTo>
                    <a:pt x="106" y="129"/>
                    <a:pt x="106" y="114"/>
                    <a:pt x="99" y="103"/>
                  </a:cubicBezTo>
                  <a:cubicBezTo>
                    <a:pt x="92" y="92"/>
                    <a:pt x="76" y="87"/>
                    <a:pt x="63" y="87"/>
                  </a:cubicBezTo>
                  <a:moveTo>
                    <a:pt x="190" y="72"/>
                  </a:moveTo>
                  <a:cubicBezTo>
                    <a:pt x="199" y="73"/>
                    <a:pt x="220" y="73"/>
                    <a:pt x="220" y="73"/>
                  </a:cubicBezTo>
                  <a:cubicBezTo>
                    <a:pt x="204" y="30"/>
                    <a:pt x="163" y="0"/>
                    <a:pt x="113" y="0"/>
                  </a:cubicBezTo>
                  <a:cubicBezTo>
                    <a:pt x="64" y="0"/>
                    <a:pt x="23" y="30"/>
                    <a:pt x="7" y="73"/>
                  </a:cubicBezTo>
                  <a:cubicBezTo>
                    <a:pt x="15" y="75"/>
                    <a:pt x="27" y="72"/>
                    <a:pt x="37" y="72"/>
                  </a:cubicBezTo>
                  <a:cubicBezTo>
                    <a:pt x="54" y="69"/>
                    <a:pt x="77" y="67"/>
                    <a:pt x="95" y="64"/>
                  </a:cubicBezTo>
                  <a:cubicBezTo>
                    <a:pt x="100" y="64"/>
                    <a:pt x="105" y="63"/>
                    <a:pt x="109" y="60"/>
                  </a:cubicBezTo>
                  <a:cubicBezTo>
                    <a:pt x="102" y="58"/>
                    <a:pt x="96" y="51"/>
                    <a:pt x="96" y="42"/>
                  </a:cubicBezTo>
                  <a:cubicBezTo>
                    <a:pt x="96" y="32"/>
                    <a:pt x="104" y="24"/>
                    <a:pt x="114" y="24"/>
                  </a:cubicBezTo>
                  <a:cubicBezTo>
                    <a:pt x="124" y="24"/>
                    <a:pt x="132" y="32"/>
                    <a:pt x="132" y="42"/>
                  </a:cubicBezTo>
                  <a:cubicBezTo>
                    <a:pt x="132" y="51"/>
                    <a:pt x="125" y="58"/>
                    <a:pt x="117" y="60"/>
                  </a:cubicBezTo>
                  <a:cubicBezTo>
                    <a:pt x="121" y="63"/>
                    <a:pt x="126" y="64"/>
                    <a:pt x="131" y="64"/>
                  </a:cubicBezTo>
                  <a:cubicBezTo>
                    <a:pt x="150" y="67"/>
                    <a:pt x="172" y="69"/>
                    <a:pt x="190" y="72"/>
                  </a:cubicBezTo>
                  <a:moveTo>
                    <a:pt x="227" y="112"/>
                  </a:moveTo>
                  <a:cubicBezTo>
                    <a:pt x="227" y="101"/>
                    <a:pt x="226" y="91"/>
                    <a:pt x="223" y="82"/>
                  </a:cubicBezTo>
                  <a:cubicBezTo>
                    <a:pt x="222" y="82"/>
                    <a:pt x="222" y="82"/>
                    <a:pt x="222" y="82"/>
                  </a:cubicBezTo>
                  <a:cubicBezTo>
                    <a:pt x="200" y="83"/>
                    <a:pt x="184" y="85"/>
                    <a:pt x="163" y="87"/>
                  </a:cubicBezTo>
                  <a:cubicBezTo>
                    <a:pt x="150" y="87"/>
                    <a:pt x="134" y="92"/>
                    <a:pt x="127" y="103"/>
                  </a:cubicBezTo>
                  <a:cubicBezTo>
                    <a:pt x="120" y="114"/>
                    <a:pt x="120" y="129"/>
                    <a:pt x="121" y="141"/>
                  </a:cubicBezTo>
                  <a:cubicBezTo>
                    <a:pt x="125" y="171"/>
                    <a:pt x="128" y="193"/>
                    <a:pt x="145" y="219"/>
                  </a:cubicBezTo>
                  <a:cubicBezTo>
                    <a:pt x="145" y="219"/>
                    <a:pt x="145" y="219"/>
                    <a:pt x="145" y="219"/>
                  </a:cubicBezTo>
                  <a:cubicBezTo>
                    <a:pt x="192" y="206"/>
                    <a:pt x="227" y="163"/>
                    <a:pt x="227" y="112"/>
                  </a:cubicBezTo>
                </a:path>
              </a:pathLst>
            </a:custGeom>
            <a:solidFill>
              <a:srgbClr val="CE1F5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1618"/>
            </a:p>
          </p:txBody>
        </p:sp>
      </p:grpSp>
      <p:sp>
        <p:nvSpPr>
          <p:cNvPr id="23" name="Textplatzhalter 22"/>
          <p:cNvSpPr>
            <a:spLocks noGrp="1"/>
          </p:cNvSpPr>
          <p:nvPr>
            <p:ph type="body" sz="quarter" idx="11" hasCustomPrompt="1"/>
          </p:nvPr>
        </p:nvSpPr>
        <p:spPr>
          <a:xfrm>
            <a:off x="7092000" y="3121876"/>
            <a:ext cx="3455988" cy="1746000"/>
          </a:xfrm>
          <a:solidFill>
            <a:srgbClr val="CE1F5E"/>
          </a:solidFill>
        </p:spPr>
        <p:txBody>
          <a:bodyPr lIns="252000" tIns="252000" rIns="252000" bIns="252000"/>
          <a:lstStyle>
            <a:lvl1pPr>
              <a:lnSpc>
                <a:spcPts val="2000"/>
              </a:lnSpc>
              <a:spcAft>
                <a:spcPts val="0"/>
              </a:spcAft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Flyer Titel Headline</a:t>
            </a:r>
            <a:br>
              <a:rPr lang="de-DE" dirty="0"/>
            </a:br>
            <a:r>
              <a:rPr lang="de-DE" dirty="0" err="1"/>
              <a:t>Subline</a:t>
            </a:r>
            <a:r>
              <a:rPr lang="de-DE" dirty="0"/>
              <a:t> in </a:t>
            </a:r>
            <a:r>
              <a:rPr lang="de-DE" dirty="0" err="1"/>
              <a:t>regular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3"/>
          </p:nvPr>
        </p:nvSpPr>
        <p:spPr>
          <a:xfrm>
            <a:off x="3798000" y="668338"/>
            <a:ext cx="2988000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9" name="Bildplatzhalter 28"/>
          <p:cNvSpPr>
            <a:spLocks noGrp="1"/>
          </p:cNvSpPr>
          <p:nvPr>
            <p:ph type="pic" sz="quarter" idx="14"/>
          </p:nvPr>
        </p:nvSpPr>
        <p:spPr>
          <a:xfrm>
            <a:off x="306388" y="4777626"/>
            <a:ext cx="2879725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31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8" y="6873615"/>
            <a:ext cx="2879725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2556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nt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3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1"/>
          </p:nvPr>
        </p:nvSpPr>
        <p:spPr>
          <a:xfrm>
            <a:off x="3906000" y="669599"/>
            <a:ext cx="2987675" cy="6480000"/>
          </a:xfr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7506000" y="669599"/>
            <a:ext cx="2880000" cy="6480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Textplatzhalter 30"/>
          <p:cNvSpPr>
            <a:spLocks noGrp="1"/>
          </p:cNvSpPr>
          <p:nvPr>
            <p:ph type="body" sz="quarter" idx="15" hasCustomPrompt="1"/>
          </p:nvPr>
        </p:nvSpPr>
        <p:spPr>
          <a:xfrm>
            <a:off x="306387" y="6873615"/>
            <a:ext cx="2988000" cy="274724"/>
          </a:xfrm>
        </p:spPr>
        <p:txBody>
          <a:bodyPr/>
          <a:lstStyle>
            <a:lvl1pPr>
              <a:lnSpc>
                <a:spcPts val="1200"/>
              </a:lnSpc>
              <a:spcAft>
                <a:spcPts val="0"/>
              </a:spcAft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/>
              <a:t>Bildunterschrift 8/12 </a:t>
            </a:r>
            <a:r>
              <a:rPr lang="de-DE" dirty="0" err="1"/>
              <a:t>pt</a:t>
            </a:r>
            <a:r>
              <a:rPr lang="de-DE" dirty="0"/>
              <a:t> </a:t>
            </a:r>
          </a:p>
        </p:txBody>
      </p:sp>
      <p:sp>
        <p:nvSpPr>
          <p:cNvPr id="18" name="Bildplatzhalter 17"/>
          <p:cNvSpPr>
            <a:spLocks noGrp="1"/>
          </p:cNvSpPr>
          <p:nvPr>
            <p:ph type="pic" sz="quarter" idx="16"/>
          </p:nvPr>
        </p:nvSpPr>
        <p:spPr>
          <a:xfrm>
            <a:off x="0" y="4777200"/>
            <a:ext cx="3294063" cy="208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3006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4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1007943" rtl="0" eaLnBrk="1" latinLnBrk="0" hangingPunct="1">
        <a:lnSpc>
          <a:spcPts val="2000"/>
        </a:lnSpc>
        <a:spcBef>
          <a:spcPct val="0"/>
        </a:spcBef>
        <a:buNone/>
        <a:defRPr sz="1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007943" rtl="0" eaLnBrk="1" latinLnBrk="0" hangingPunct="1">
        <a:lnSpc>
          <a:spcPts val="2400"/>
        </a:lnSpc>
        <a:spcBef>
          <a:spcPts val="0"/>
        </a:spcBef>
        <a:spcAft>
          <a:spcPts val="900"/>
        </a:spcAft>
        <a:buFontTx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1pPr>
      <a:lvl2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1200"/>
        </a:spcAft>
        <a:buFontTx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1007943" rtl="0" eaLnBrk="1" latinLnBrk="0" hangingPunct="1">
        <a:lnSpc>
          <a:spcPts val="1200"/>
        </a:lnSpc>
        <a:spcBef>
          <a:spcPts val="0"/>
        </a:spcBef>
        <a:buClr>
          <a:schemeClr val="accent1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144000" algn="l" defTabSz="1007943" rtl="0" eaLnBrk="1" latinLnBrk="0" hangingPunct="1">
        <a:lnSpc>
          <a:spcPts val="1200"/>
        </a:lnSpc>
        <a:spcBef>
          <a:spcPts val="0"/>
        </a:spcBef>
        <a:buClr>
          <a:srgbClr val="4B4B4D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Tx/>
        <a:buNone/>
        <a:defRPr sz="900" kern="120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1007943" rtl="0" eaLnBrk="1" latinLnBrk="0" hangingPunct="1">
        <a:lnSpc>
          <a:spcPts val="1200"/>
        </a:lnSpc>
        <a:spcBef>
          <a:spcPts val="0"/>
        </a:spcBef>
        <a:buFontTx/>
        <a:buNone/>
        <a:defRPr sz="800" kern="1200">
          <a:solidFill>
            <a:schemeClr val="tx1"/>
          </a:solidFill>
          <a:latin typeface="+mj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8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1007943" rtl="0" eaLnBrk="1" latinLnBrk="0" hangingPunct="1">
        <a:lnSpc>
          <a:spcPts val="2000"/>
        </a:lnSpc>
        <a:spcBef>
          <a:spcPct val="0"/>
        </a:spcBef>
        <a:buNone/>
        <a:defRPr sz="1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007943" rtl="0" eaLnBrk="1" latinLnBrk="0" hangingPunct="1">
        <a:lnSpc>
          <a:spcPts val="2400"/>
        </a:lnSpc>
        <a:spcBef>
          <a:spcPts val="0"/>
        </a:spcBef>
        <a:spcAft>
          <a:spcPts val="900"/>
        </a:spcAft>
        <a:buFontTx/>
        <a:buNone/>
        <a:defRPr sz="1800" b="1" kern="1200">
          <a:solidFill>
            <a:schemeClr val="accent5"/>
          </a:solidFill>
          <a:latin typeface="+mj-lt"/>
          <a:ea typeface="+mn-ea"/>
          <a:cs typeface="+mn-cs"/>
        </a:defRPr>
      </a:lvl1pPr>
      <a:lvl2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1200"/>
        </a:spcAft>
        <a:buFontTx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1007943" rtl="0" eaLnBrk="1" latinLnBrk="0" hangingPunct="1">
        <a:lnSpc>
          <a:spcPts val="1200"/>
        </a:lnSpc>
        <a:spcBef>
          <a:spcPts val="0"/>
        </a:spcBef>
        <a:buClr>
          <a:schemeClr val="accent6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144000" algn="l" defTabSz="1007943" rtl="0" eaLnBrk="1" latinLnBrk="0" hangingPunct="1">
        <a:lnSpc>
          <a:spcPts val="1200"/>
        </a:lnSpc>
        <a:spcBef>
          <a:spcPts val="0"/>
        </a:spcBef>
        <a:buClr>
          <a:srgbClr val="4B4B4D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Tx/>
        <a:buNone/>
        <a:defRPr sz="900" kern="120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1007943" rtl="0" eaLnBrk="1" latinLnBrk="0" hangingPunct="1">
        <a:lnSpc>
          <a:spcPts val="1200"/>
        </a:lnSpc>
        <a:spcBef>
          <a:spcPts val="0"/>
        </a:spcBef>
        <a:buFontTx/>
        <a:buNone/>
        <a:defRPr sz="800" kern="1200">
          <a:solidFill>
            <a:schemeClr val="tx1"/>
          </a:solidFill>
          <a:latin typeface="+mj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57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1007943" rtl="0" eaLnBrk="1" latinLnBrk="0" hangingPunct="1">
        <a:lnSpc>
          <a:spcPts val="2000"/>
        </a:lnSpc>
        <a:spcBef>
          <a:spcPct val="0"/>
        </a:spcBef>
        <a:buNone/>
        <a:defRPr sz="1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007943" rtl="0" eaLnBrk="1" latinLnBrk="0" hangingPunct="1">
        <a:lnSpc>
          <a:spcPts val="2400"/>
        </a:lnSpc>
        <a:spcBef>
          <a:spcPts val="0"/>
        </a:spcBef>
        <a:spcAft>
          <a:spcPts val="900"/>
        </a:spcAft>
        <a:buFontTx/>
        <a:buNone/>
        <a:defRPr sz="1800" b="1" kern="1200">
          <a:solidFill>
            <a:schemeClr val="accent4"/>
          </a:solidFill>
          <a:latin typeface="+mj-lt"/>
          <a:ea typeface="+mn-ea"/>
          <a:cs typeface="+mn-cs"/>
        </a:defRPr>
      </a:lvl1pPr>
      <a:lvl2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1200"/>
        </a:spcAft>
        <a:buFontTx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1007943" rtl="0" eaLnBrk="1" latinLnBrk="0" hangingPunct="1">
        <a:lnSpc>
          <a:spcPts val="1200"/>
        </a:lnSpc>
        <a:spcBef>
          <a:spcPts val="0"/>
        </a:spcBef>
        <a:buClr>
          <a:schemeClr val="accent4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144000" algn="l" defTabSz="1007943" rtl="0" eaLnBrk="1" latinLnBrk="0" hangingPunct="1">
        <a:lnSpc>
          <a:spcPts val="1200"/>
        </a:lnSpc>
        <a:spcBef>
          <a:spcPts val="0"/>
        </a:spcBef>
        <a:buClr>
          <a:srgbClr val="4B4B4D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Tx/>
        <a:buNone/>
        <a:defRPr sz="900" kern="120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1007943" rtl="0" eaLnBrk="1" latinLnBrk="0" hangingPunct="1">
        <a:lnSpc>
          <a:spcPts val="1200"/>
        </a:lnSpc>
        <a:spcBef>
          <a:spcPts val="0"/>
        </a:spcBef>
        <a:buFontTx/>
        <a:buNone/>
        <a:defRPr sz="800" kern="1200">
          <a:solidFill>
            <a:schemeClr val="tx1"/>
          </a:solidFill>
          <a:latin typeface="+mj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126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l" defTabSz="1007943" rtl="0" eaLnBrk="1" latinLnBrk="0" hangingPunct="1">
        <a:lnSpc>
          <a:spcPts val="2000"/>
        </a:lnSpc>
        <a:spcBef>
          <a:spcPct val="0"/>
        </a:spcBef>
        <a:buNone/>
        <a:defRPr sz="18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007943" rtl="0" eaLnBrk="1" latinLnBrk="0" hangingPunct="1">
        <a:lnSpc>
          <a:spcPts val="2400"/>
        </a:lnSpc>
        <a:spcBef>
          <a:spcPts val="0"/>
        </a:spcBef>
        <a:spcAft>
          <a:spcPts val="900"/>
        </a:spcAft>
        <a:buFontTx/>
        <a:buNone/>
        <a:defRPr sz="1800" b="1" kern="1200">
          <a:solidFill>
            <a:srgbClr val="CE1F5E"/>
          </a:solidFill>
          <a:latin typeface="+mj-lt"/>
          <a:ea typeface="+mn-ea"/>
          <a:cs typeface="+mn-cs"/>
        </a:defRPr>
      </a:lvl1pPr>
      <a:lvl2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1200"/>
        </a:spcAft>
        <a:buFontTx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1007943" rtl="0" eaLnBrk="1" latinLnBrk="0" hangingPunct="1">
        <a:lnSpc>
          <a:spcPts val="1200"/>
        </a:lnSpc>
        <a:spcBef>
          <a:spcPts val="0"/>
        </a:spcBef>
        <a:buClr>
          <a:srgbClr val="CE1F5E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0" indent="-144000" algn="l" defTabSz="1007943" rtl="0" eaLnBrk="1" latinLnBrk="0" hangingPunct="1">
        <a:lnSpc>
          <a:spcPts val="1200"/>
        </a:lnSpc>
        <a:spcBef>
          <a:spcPts val="0"/>
        </a:spcBef>
        <a:buClr>
          <a:srgbClr val="4B4B4D"/>
        </a:buClr>
        <a:buSzPct val="110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07943" rtl="0" eaLnBrk="1" latinLnBrk="0" hangingPunct="1">
        <a:lnSpc>
          <a:spcPts val="1200"/>
        </a:lnSpc>
        <a:spcBef>
          <a:spcPts val="0"/>
        </a:spcBef>
        <a:spcAft>
          <a:spcPts val="0"/>
        </a:spcAft>
        <a:buFontTx/>
        <a:buNone/>
        <a:defRPr sz="900" kern="1200">
          <a:solidFill>
            <a:schemeClr val="tx1"/>
          </a:solidFill>
          <a:latin typeface="+mj-lt"/>
          <a:ea typeface="+mn-ea"/>
          <a:cs typeface="+mn-cs"/>
        </a:defRPr>
      </a:lvl5pPr>
      <a:lvl6pPr marL="0" indent="0" algn="l" defTabSz="1007943" rtl="0" eaLnBrk="1" latinLnBrk="0" hangingPunct="1">
        <a:lnSpc>
          <a:spcPts val="1200"/>
        </a:lnSpc>
        <a:spcBef>
          <a:spcPts val="0"/>
        </a:spcBef>
        <a:buFontTx/>
        <a:buNone/>
        <a:defRPr sz="800" kern="1200">
          <a:solidFill>
            <a:schemeClr val="tx1"/>
          </a:solidFill>
          <a:latin typeface="+mj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CE57146A-9C56-004E-A1A5-2CEE0195120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9" t="33" r="2070" b="1850"/>
          <a:stretch/>
        </p:blipFill>
        <p:spPr>
          <a:xfrm>
            <a:off x="7084505" y="144338"/>
            <a:ext cx="3455988" cy="2977200"/>
          </a:xfrm>
        </p:spPr>
      </p:pic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331895" y="506814"/>
            <a:ext cx="2880000" cy="356988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de-DE" sz="1600" i="0" dirty="0">
                <a:effectLst/>
                <a:latin typeface="Roboto" panose="02000000000000000000" pitchFamily="2" charset="0"/>
              </a:rPr>
              <a:t>Überwachung der Badegewässer</a:t>
            </a:r>
          </a:p>
          <a:p>
            <a:pPr algn="l">
              <a:lnSpc>
                <a:spcPct val="100000"/>
              </a:lnSpc>
            </a:pPr>
            <a:endParaRPr lang="de-DE" sz="1600" i="0" dirty="0">
              <a:effectLst/>
              <a:latin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 Gesundheitsämter prüfen die Badestellen regelmäßig nach den Vorgaben der Bayerischen Badegewässerverordnung.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Bei Verdacht auf eine </a:t>
            </a:r>
            <a:r>
              <a:rPr lang="de-DE" sz="1050" b="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Cyanobakterienblüte</a:t>
            </a:r>
            <a:r>
              <a:rPr lang="de-DE" sz="105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erfolgt eine mikroskopische Analyse durch das Bayerische Landesamt für Gesundheit und Lebensmittelsicherheit (LGL) sowie eine Bestimmung der Toxin-Konzentration. 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Ist die Konzentration an Giftstoffen zu hoch oder die Sicht zu schlecht, wird vom Baden abgeraten oder ein offizielles Badeverbot ausgesprochen.</a:t>
            </a:r>
          </a:p>
          <a:p>
            <a:pPr>
              <a:lnSpc>
                <a:spcPct val="100000"/>
              </a:lnSpc>
            </a:pP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7108269" y="4595436"/>
            <a:ext cx="3442190" cy="841803"/>
          </a:xfrm>
        </p:spPr>
        <p:txBody>
          <a:bodyPr/>
          <a:lstStyle/>
          <a:p>
            <a:pPr algn="ctr"/>
            <a:r>
              <a:rPr lang="de-DE" dirty="0"/>
              <a:t>Hinweise zu Blaualgen (</a:t>
            </a:r>
            <a:r>
              <a:rPr lang="de-DE" dirty="0" err="1"/>
              <a:t>Cyanobakterien</a:t>
            </a:r>
            <a:r>
              <a:rPr lang="de-DE" dirty="0"/>
              <a:t>)</a:t>
            </a:r>
          </a:p>
        </p:txBody>
      </p:sp>
      <p:sp>
        <p:nvSpPr>
          <p:cNvPr id="8" name="Textplatzhalter 4"/>
          <p:cNvSpPr txBox="1">
            <a:spLocks/>
          </p:cNvSpPr>
          <p:nvPr/>
        </p:nvSpPr>
        <p:spPr>
          <a:xfrm>
            <a:off x="3797549" y="506814"/>
            <a:ext cx="2988000" cy="40464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07943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4B4B4D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buFontTx/>
              <a:buNone/>
              <a:defRPr sz="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de-DE" sz="1600" i="0" dirty="0">
                <a:effectLst/>
                <a:latin typeface="Roboto" panose="02000000000000000000" pitchFamily="2" charset="0"/>
              </a:rPr>
              <a:t>Was kann ich tun, um eine Belastung zu vermeiden?</a:t>
            </a:r>
            <a:endParaRPr lang="de-DE" sz="1000" b="0" dirty="0">
              <a:solidFill>
                <a:srgbClr val="212529"/>
              </a:solidFill>
              <a:latin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r>
              <a:rPr lang="de-DE" sz="10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Mit einfachen Regeln können Badende sich vor </a:t>
            </a:r>
            <a:r>
              <a:rPr lang="de-DE" sz="1000" b="0" i="0" dirty="0" err="1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Cyanobakterien</a:t>
            </a:r>
            <a:r>
              <a:rPr lang="de-DE" sz="10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 und den damit einhergehenden, möglichen Gesundheitsrisiken schützen:</a:t>
            </a:r>
          </a:p>
          <a:p>
            <a:pPr algn="l">
              <a:lnSpc>
                <a:spcPct val="100000"/>
              </a:lnSpc>
            </a:pPr>
            <a:r>
              <a:rPr lang="de-DE" sz="10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Wenn das Wasser: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grünlich- oder rötlich-trübe ist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Eine schlierige Schicht aufweist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 Sichttiefe so gering ist, dass in knietiefem Wasser die Füße nicht mehr sichtbar sind</a:t>
            </a:r>
          </a:p>
          <a:p>
            <a:pPr>
              <a:lnSpc>
                <a:spcPct val="100000"/>
              </a:lnSpc>
            </a:pPr>
            <a:endParaRPr lang="de-DE" sz="1000" b="0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</a:pPr>
            <a:endParaRPr lang="de-DE" sz="1000" b="0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Verzicht auf das Baden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Kein Schlucken von Wasser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100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Kleinkinder nicht mehr im </a:t>
            </a:r>
            <a:r>
              <a:rPr lang="de-DE" sz="1000" b="0" kern="10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Spülsaum</a:t>
            </a:r>
            <a:r>
              <a:rPr lang="de-DE" sz="100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plantschen und Hunde kein Wasser trinken lassen</a:t>
            </a:r>
          </a:p>
          <a:p>
            <a:pPr>
              <a:lnSpc>
                <a:spcPct val="100000"/>
              </a:lnSpc>
            </a:pPr>
            <a:endParaRPr lang="de-DE" sz="1000" b="0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de-DE" sz="1000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de-DE" sz="1000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algn="l">
              <a:lnSpc>
                <a:spcPct val="100000"/>
              </a:lnSpc>
            </a:pPr>
            <a:endParaRPr lang="de-DE" sz="1000" b="0" i="0" dirty="0">
              <a:solidFill>
                <a:srgbClr val="212529"/>
              </a:solidFill>
              <a:effectLst/>
              <a:latin typeface="Roboto" panose="02000000000000000000" pitchFamily="2" charset="0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endParaRPr lang="de-DE" sz="1000" dirty="0">
              <a:solidFill>
                <a:schemeClr val="accent2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2970000"/>
            <a:ext cx="3456439" cy="152400"/>
          </a:xfrm>
          <a:prstGeom prst="rect">
            <a:avLst/>
          </a:prstGeom>
        </p:spPr>
      </p:pic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CA759E0C-454E-5F47-81B6-0C73251E98ED}"/>
              </a:ext>
            </a:extLst>
          </p:cNvPr>
          <p:cNvSpPr txBox="1">
            <a:spLocks/>
          </p:cNvSpPr>
          <p:nvPr/>
        </p:nvSpPr>
        <p:spPr>
          <a:xfrm>
            <a:off x="3797549" y="4727864"/>
            <a:ext cx="2934451" cy="19623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07943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4B4B4D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buFontTx/>
              <a:buNone/>
              <a:defRPr sz="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da-DK" altLang="de-DE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Wie können wir giftige Cyanobakterien verhindern?</a:t>
            </a: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defRPr/>
            </a:pPr>
            <a:r>
              <a:rPr lang="de-DE" sz="1050" b="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Die effektivste Methode ist es, weniger Nährstoffe (wie Phosphate aus Dünger, Gülle oder Abwasser) in die Gewässer gelangen zu lassen, da diese wie Dünger für die Algen wirken</a:t>
            </a:r>
            <a:endParaRPr lang="da-DK" altLang="de-DE" sz="105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7" name="Tabelle 16">
            <a:extLst>
              <a:ext uri="{FF2B5EF4-FFF2-40B4-BE49-F238E27FC236}">
                <a16:creationId xmlns:a16="http://schemas.microsoft.com/office/drawing/2014/main" id="{BE53D7B5-5863-C542-8A9F-8B3D0A3C9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7282850"/>
              </p:ext>
            </p:extLst>
          </p:nvPr>
        </p:nvGraphicFramePr>
        <p:xfrm>
          <a:off x="326250" y="3848990"/>
          <a:ext cx="2885645" cy="2222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6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30952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de-DE" sz="10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Wo fragen? Wo melden?</a:t>
                      </a:r>
                    </a:p>
                  </a:txBody>
                  <a:tcPr marL="180000" marR="180000" marT="108000" marB="10800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024">
                <a:tc>
                  <a:txBody>
                    <a:bodyPr/>
                    <a:lstStyle/>
                    <a:p>
                      <a:pPr eaLnBrk="1" fontAlgn="auto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Machen Sie sich Sorgen?  </a:t>
                      </a:r>
                      <a:b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Möchten Sie eine </a:t>
                      </a:r>
                      <a:r>
                        <a:rPr lang="de-DE" sz="1000" b="0" i="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„</a:t>
                      </a:r>
                      <a:r>
                        <a:rPr lang="da-DK" sz="1000" b="0" i="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Algenb</a:t>
                      </a: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lüte</a:t>
                      </a:r>
                      <a:r>
                        <a:rPr lang="de-DE" sz="1000" b="0" i="0" dirty="0">
                          <a:solidFill>
                            <a:schemeClr val="tx1"/>
                          </a:solidFill>
                          <a:effectLst/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“</a:t>
                      </a: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 </a:t>
                      </a:r>
                      <a:r>
                        <a:rPr lang="da-DK" altLang="de-DE" sz="1000" i="0" dirty="0" err="1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melden</a:t>
                      </a: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?  </a:t>
                      </a:r>
                    </a:p>
                    <a:p>
                      <a:pPr eaLnBrk="1" fontAlgn="auto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900"/>
                        </a:spcAft>
                        <a:defRPr/>
                      </a:pPr>
                      <a:r>
                        <a:rPr lang="da-DK" altLang="de-DE" sz="1000" b="1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Kontakt</a:t>
                      </a: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: </a:t>
                      </a:r>
                      <a:b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b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Staatliches Gesundheitsamt Rosenheim</a:t>
                      </a:r>
                      <a:b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Prinzregentenstr. 19</a:t>
                      </a:r>
                      <a:b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83022 Rosenheim</a:t>
                      </a:r>
                      <a:b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b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+49 8031 392-6002</a:t>
                      </a:r>
                      <a:b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</a:br>
                      <a:r>
                        <a:rPr lang="da-DK" altLang="de-DE" sz="1000" b="0" i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gesundheitsamt@lra-rosenheim.de</a:t>
                      </a:r>
                      <a:endParaRPr lang="da-DK" altLang="de-DE" sz="1000" i="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</a:txBody>
                  <a:tcPr marL="180000" marR="180000" marT="108000" marB="108000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7C54BCD1-2498-EFB0-7D42-3290D3F9EB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00" y="144338"/>
            <a:ext cx="3442190" cy="458958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10363DA-CFD0-3E14-CC67-D2F675A860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613" y="6071690"/>
            <a:ext cx="3629771" cy="11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8" name="Pfeil: nach rechts 27">
            <a:extLst>
              <a:ext uri="{FF2B5EF4-FFF2-40B4-BE49-F238E27FC236}">
                <a16:creationId xmlns:a16="http://schemas.microsoft.com/office/drawing/2014/main" id="{5E0FB2E2-4F30-5251-3618-E068DE395809}"/>
              </a:ext>
            </a:extLst>
          </p:cNvPr>
          <p:cNvSpPr/>
          <p:nvPr/>
        </p:nvSpPr>
        <p:spPr>
          <a:xfrm>
            <a:off x="3797549" y="2891350"/>
            <a:ext cx="714375" cy="27622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EC77EB0D-DDB1-A3D4-91C5-644C31B1C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731029"/>
              </p:ext>
            </p:extLst>
          </p:nvPr>
        </p:nvGraphicFramePr>
        <p:xfrm>
          <a:off x="326250" y="6412781"/>
          <a:ext cx="2885644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644">
                  <a:extLst>
                    <a:ext uri="{9D8B030D-6E8A-4147-A177-3AD203B41FA5}">
                      <a16:colId xmlns:a16="http://schemas.microsoft.com/office/drawing/2014/main" val="1786191504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de-DE" sz="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Impressum: </a:t>
                      </a:r>
                    </a:p>
                    <a:p>
                      <a:r>
                        <a:rPr lang="de-DE" sz="800" b="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Landratsamt Rosenheim, vertreten durch Landrat Otto Lederer; Texte/Gestaltung: Gesundheitsamt Rosenheim, Prinzregentenstraße 19, 83022 Rosenheim</a:t>
                      </a:r>
                    </a:p>
                  </a:txBody>
                  <a:tcPr>
                    <a:solidFill>
                      <a:srgbClr val="E1F1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632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3317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306000" y="669599"/>
            <a:ext cx="2880113" cy="648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1600" dirty="0">
                <a:solidFill>
                  <a:srgbClr val="00B0F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 sind „Blaualgen“ oder „</a:t>
            </a:r>
            <a:r>
              <a:rPr lang="de-DE" sz="1600" dirty="0" err="1">
                <a:solidFill>
                  <a:srgbClr val="00B0F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Cyanobakterien</a:t>
            </a:r>
            <a:r>
              <a:rPr lang="de-DE" sz="1600" dirty="0">
                <a:solidFill>
                  <a:srgbClr val="00B0F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de-DE" sz="1000" b="0" dirty="0">
                <a:solidFill>
                  <a:srgbClr val="0199D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Cyanobakterien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werden oft „Blaualgen“ genannt, weil sie meist blaugrün sind. Es gibt sie weltweit und sie gehören zu den ältesten Lebewesen der Erde.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Eigentlich handelt es sich dabei nicht um Algen, sondern um Bakterien – </a:t>
            </a:r>
            <a:r>
              <a:rPr lang="de-DE" sz="1050" b="0" kern="10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Cyanobakterien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Manchmal können sie aber auch grün oder rot aussehen. Sie schwimmen entweder frei im Wasser oder heften sich an Steine und Pflanzen.</a:t>
            </a:r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1"/>
          </p:nvPr>
        </p:nvSpPr>
        <p:spPr>
          <a:xfrm>
            <a:off x="3867918" y="3702541"/>
            <a:ext cx="2880113" cy="371285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de-DE" sz="160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Cyanobakterienblüte</a:t>
            </a:r>
            <a:r>
              <a:rPr lang="de-DE" sz="1600" i="0" dirty="0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: Massenvorkommen von </a:t>
            </a:r>
            <a:r>
              <a:rPr lang="de-DE" sz="1600" i="0" dirty="0" err="1">
                <a:solidFill>
                  <a:srgbClr val="00B0F0"/>
                </a:solidFill>
                <a:effectLst/>
                <a:latin typeface="Roboto" panose="02000000000000000000" pitchFamily="2" charset="0"/>
              </a:rPr>
              <a:t>Cyanobakterien</a:t>
            </a:r>
            <a:endParaRPr lang="de-DE" sz="1600" i="0" dirty="0">
              <a:solidFill>
                <a:srgbClr val="00B0F0"/>
              </a:solidFill>
              <a:effectLst/>
              <a:latin typeface="Roboto" panose="020000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Wenn es im Sommer sehr warm ist, viel Sonne scheint und viele Nährstoffe (wie Phosphat aus Düngemitteln) im Wasser sind, können sich die Blaualgen explosionsartig vermehren.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Das nennt man eine „Algenblüte“. Der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Wind kann diese Algen dann zu dichten Teppichen am Ufer zusammenschieben. Dies kann dann wie ”Erbsensuppe” aussehen.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05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Eine Blaualgenblüte ist ein extrem dynamisches Naturphänomen, das oft innerhalb weniger Stunden explosionsartig entsteht und bei Wetterwechsel ebenso schnell wieder verschwindet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7490530" y="669598"/>
            <a:ext cx="2884436" cy="6102677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da-DK" altLang="de-DE" sz="1600" dirty="0" err="1">
                <a:solidFill>
                  <a:srgbClr val="00B0F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Was</a:t>
            </a:r>
            <a:r>
              <a:rPr lang="da-DK" altLang="de-DE" sz="1600" dirty="0">
                <a:solidFill>
                  <a:srgbClr val="00B0F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sind </a:t>
            </a:r>
            <a:r>
              <a:rPr lang="de-DE" sz="1600" dirty="0">
                <a:solidFill>
                  <a:srgbClr val="00B0F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„</a:t>
            </a:r>
            <a:r>
              <a:rPr lang="da-DK" altLang="de-DE" sz="1600" dirty="0">
                <a:solidFill>
                  <a:srgbClr val="00B0F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Cyanotoxine</a:t>
            </a:r>
            <a:r>
              <a:rPr lang="de-DE" sz="1600" dirty="0">
                <a:solidFill>
                  <a:srgbClr val="00B0F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 und wie gefährlich sind sie</a:t>
            </a:r>
            <a:r>
              <a:rPr lang="da-DK" altLang="de-DE" sz="1600" dirty="0">
                <a:solidFill>
                  <a:srgbClr val="00B0F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Einige Blaualgen produzieren Gifte (</a:t>
            </a:r>
            <a:r>
              <a:rPr lang="de-DE" sz="1050" b="0" kern="100" dirty="0" err="1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Cyanotoxine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 Diese können Übelkeit, Durchfall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oder gar Entzündungen von Hals, Augen und Ohren hervorrufen. Schwerwiegendere Folgen können Magen-Darm-Entzündungen,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Atemwegserkrankungen und allergische Reaktionen sein.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1050" b="0" kern="10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50" b="0" u="sng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Haut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Nur wenige Menschen reagieren empfindlich und bekommen Haut- oder Schleimhautreizungen.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50" b="0" u="sng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Verschlucken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Gefährlich wird es vor allem, wenn man viel Wasser verschluckt oder beim Wassersport (z. B. Wasserski) einatmet. Besonders Kinder sind gefährdet, wenn sie im flachen Wasser mit den Algenmassen spielen.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50" b="0" u="sng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Tiere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Hunde können krank werden, wenn sie das Wasser trinken oder sich nach dem Baden das Fell lecken.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050" b="0" u="sng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Sicht</a:t>
            </a: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b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de-DE" sz="1050" b="0" kern="100" dirty="0">
                <a:solidFill>
                  <a:schemeClr val="tx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 das Wasser sehr trüb wird, ist es für Rettungskräfte schwieriger, Personen im Notfall zu finden.</a:t>
            </a:r>
          </a:p>
          <a:p>
            <a:pPr eaLnBrk="1" fontAlgn="auto" hangingPunct="1">
              <a:lnSpc>
                <a:spcPts val="1200"/>
              </a:lnSpc>
              <a:spcBef>
                <a:spcPts val="0"/>
              </a:spcBef>
              <a:defRPr/>
            </a:pPr>
            <a:endParaRPr lang="da-DK" altLang="de-DE" sz="105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eaLnBrk="1" fontAlgn="auto" hangingPunct="1">
              <a:lnSpc>
                <a:spcPts val="1200"/>
              </a:lnSpc>
              <a:spcBef>
                <a:spcPts val="0"/>
              </a:spcBef>
              <a:defRPr/>
            </a:pPr>
            <a:endParaRPr lang="da-DK" altLang="de-DE" sz="105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eaLnBrk="1" fontAlgn="auto" hangingPunct="1">
              <a:lnSpc>
                <a:spcPts val="1200"/>
              </a:lnSpc>
              <a:spcBef>
                <a:spcPts val="0"/>
              </a:spcBef>
              <a:defRPr/>
            </a:pPr>
            <a:endParaRPr lang="da-DK" altLang="de-DE" sz="1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eaLnBrk="1" fontAlgn="auto" hangingPunct="1">
              <a:lnSpc>
                <a:spcPts val="1200"/>
              </a:lnSpc>
              <a:spcBef>
                <a:spcPts val="0"/>
              </a:spcBef>
              <a:defRPr/>
            </a:pPr>
            <a:endParaRPr lang="da-DK" altLang="de-DE" sz="10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Bildplatzhalter 2">
            <a:extLst>
              <a:ext uri="{FF2B5EF4-FFF2-40B4-BE49-F238E27FC236}">
                <a16:creationId xmlns:a16="http://schemas.microsoft.com/office/drawing/2014/main" id="{E40E4BD2-9A59-544A-B954-6D72119AE0B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2" b="16332"/>
          <a:stretch/>
        </p:blipFill>
        <p:spPr>
          <a:xfrm>
            <a:off x="3918726" y="561018"/>
            <a:ext cx="2809876" cy="2522753"/>
          </a:xfrm>
        </p:spPr>
      </p:pic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E79D80E6-2D40-9B4C-A40F-F2DD6BD42A5F}"/>
              </a:ext>
            </a:extLst>
          </p:cNvPr>
          <p:cNvSpPr txBox="1">
            <a:spLocks/>
          </p:cNvSpPr>
          <p:nvPr/>
        </p:nvSpPr>
        <p:spPr>
          <a:xfrm>
            <a:off x="7494853" y="4562475"/>
            <a:ext cx="2880113" cy="37128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07943" rtl="0" eaLnBrk="1" latinLnBrk="0" hangingPunct="1">
              <a:lnSpc>
                <a:spcPts val="2400"/>
              </a:lnSpc>
              <a:spcBef>
                <a:spcPts val="0"/>
              </a:spcBef>
              <a:spcAft>
                <a:spcPts val="900"/>
              </a:spcAft>
              <a:buFontTx/>
              <a:buNone/>
              <a:defRPr sz="18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4B4B4D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buFontTx/>
              <a:buNone/>
              <a:defRPr sz="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endParaRPr lang="da-DK" altLang="de-DE" sz="1000" b="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66F4BB-A628-318D-890D-9A27A5F9AF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18726" y="3083771"/>
            <a:ext cx="2988000" cy="274724"/>
          </a:xfrm>
        </p:spPr>
        <p:txBody>
          <a:bodyPr/>
          <a:lstStyle/>
          <a:p>
            <a:r>
              <a:rPr lang="de-DE" dirty="0"/>
              <a:t>Blaue </a:t>
            </a:r>
            <a:r>
              <a:rPr lang="de-DE" dirty="0" err="1"/>
              <a:t>Cyanobakterienblüte</a:t>
            </a:r>
            <a:r>
              <a:rPr lang="de-DE" dirty="0"/>
              <a:t> zwischen Seerosen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C4DB883E-642C-9D6D-C061-C9E5AAFEED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32" y="3562202"/>
            <a:ext cx="2407555" cy="3210073"/>
          </a:xfrm>
          <a:prstGeom prst="rect">
            <a:avLst/>
          </a:prstGeom>
        </p:spPr>
      </p:pic>
      <p:sp>
        <p:nvSpPr>
          <p:cNvPr id="2" name="Textplatzhalter 3">
            <a:extLst>
              <a:ext uri="{FF2B5EF4-FFF2-40B4-BE49-F238E27FC236}">
                <a16:creationId xmlns:a16="http://schemas.microsoft.com/office/drawing/2014/main" id="{12A9236F-5171-541A-45A8-1628EF94FF22}"/>
              </a:ext>
            </a:extLst>
          </p:cNvPr>
          <p:cNvSpPr txBox="1">
            <a:spLocks/>
          </p:cNvSpPr>
          <p:nvPr/>
        </p:nvSpPr>
        <p:spPr>
          <a:xfrm>
            <a:off x="506507" y="6823575"/>
            <a:ext cx="2988000" cy="2747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8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4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8000" indent="-144000" algn="l" defTabSz="1007943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4B4B4D"/>
              </a:buClr>
              <a:buSzPct val="110000"/>
              <a:buFont typeface="Arial" panose="020B0604020202020204" pitchFamily="34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9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0" indent="0" algn="l" defTabSz="1007943" rtl="0" eaLnBrk="1" latinLnBrk="0" hangingPunct="1">
              <a:lnSpc>
                <a:spcPts val="1200"/>
              </a:lnSpc>
              <a:spcBef>
                <a:spcPts val="0"/>
              </a:spcBef>
              <a:buFontTx/>
              <a:buNone/>
              <a:defRPr sz="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Fotos: </a:t>
            </a:r>
            <a:r>
              <a:rPr lang="de-DE" dirty="0"/>
              <a:t>Gesundheitsamt Rosenheim</a:t>
            </a:r>
          </a:p>
        </p:txBody>
      </p:sp>
    </p:spTree>
    <p:extLst>
      <p:ext uri="{BB962C8B-B14F-4D97-AF65-F5344CB8AC3E}">
        <p14:creationId xmlns:p14="http://schemas.microsoft.com/office/powerpoint/2010/main" val="2640822572"/>
      </p:ext>
    </p:extLst>
  </p:cSld>
  <p:clrMapOvr>
    <a:masterClrMapping/>
  </p:clrMapOvr>
</p:sld>
</file>

<file path=ppt/theme/theme1.xml><?xml version="1.0" encoding="utf-8"?>
<a:theme xmlns:a="http://schemas.openxmlformats.org/drawingml/2006/main" name="Flyer blau">
  <a:themeElements>
    <a:clrScheme name="UBA">
      <a:dk1>
        <a:sysClr val="windowText" lastClr="000000"/>
      </a:dk1>
      <a:lt1>
        <a:sysClr val="window" lastClr="FFFFFF"/>
      </a:lt1>
      <a:dk2>
        <a:srgbClr val="007626"/>
      </a:dk2>
      <a:lt2>
        <a:srgbClr val="5EAD35"/>
      </a:lt2>
      <a:accent1>
        <a:srgbClr val="009BD5"/>
      </a:accent1>
      <a:accent2>
        <a:srgbClr val="005F85"/>
      </a:accent2>
      <a:accent3>
        <a:srgbClr val="622F63"/>
      </a:accent3>
      <a:accent4>
        <a:srgbClr val="9D579A"/>
      </a:accent4>
      <a:accent5>
        <a:srgbClr val="FABB00"/>
      </a:accent5>
      <a:accent6>
        <a:srgbClr val="D78400"/>
      </a:accent6>
      <a:hlink>
        <a:srgbClr val="CE1F5E"/>
      </a:hlink>
      <a:folHlink>
        <a:srgbClr val="83053C"/>
      </a:folHlink>
    </a:clrScheme>
    <a:fontScheme name="UBA Meta">
      <a:majorFont>
        <a:latin typeface="Meta Offc"/>
        <a:ea typeface=""/>
        <a:cs typeface=""/>
      </a:majorFont>
      <a:minorFont>
        <a:latin typeface="Meta Serif Off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yer ocker">
  <a:themeElements>
    <a:clrScheme name="UBA">
      <a:dk1>
        <a:sysClr val="windowText" lastClr="000000"/>
      </a:dk1>
      <a:lt1>
        <a:sysClr val="window" lastClr="FFFFFF"/>
      </a:lt1>
      <a:dk2>
        <a:srgbClr val="007626"/>
      </a:dk2>
      <a:lt2>
        <a:srgbClr val="5EAD35"/>
      </a:lt2>
      <a:accent1>
        <a:srgbClr val="009BD5"/>
      </a:accent1>
      <a:accent2>
        <a:srgbClr val="005F85"/>
      </a:accent2>
      <a:accent3>
        <a:srgbClr val="622F63"/>
      </a:accent3>
      <a:accent4>
        <a:srgbClr val="9D579A"/>
      </a:accent4>
      <a:accent5>
        <a:srgbClr val="FABB00"/>
      </a:accent5>
      <a:accent6>
        <a:srgbClr val="D78400"/>
      </a:accent6>
      <a:hlink>
        <a:srgbClr val="CE1F5E"/>
      </a:hlink>
      <a:folHlink>
        <a:srgbClr val="83053C"/>
      </a:folHlink>
    </a:clrScheme>
    <a:fontScheme name="UBA Meta">
      <a:majorFont>
        <a:latin typeface="Meta Offc"/>
        <a:ea typeface=""/>
        <a:cs typeface=""/>
      </a:majorFont>
      <a:minorFont>
        <a:latin typeface="Meta Serif Off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lyer flieder">
  <a:themeElements>
    <a:clrScheme name="UBA">
      <a:dk1>
        <a:sysClr val="windowText" lastClr="000000"/>
      </a:dk1>
      <a:lt1>
        <a:sysClr val="window" lastClr="FFFFFF"/>
      </a:lt1>
      <a:dk2>
        <a:srgbClr val="007626"/>
      </a:dk2>
      <a:lt2>
        <a:srgbClr val="5EAD35"/>
      </a:lt2>
      <a:accent1>
        <a:srgbClr val="009BD5"/>
      </a:accent1>
      <a:accent2>
        <a:srgbClr val="005F85"/>
      </a:accent2>
      <a:accent3>
        <a:srgbClr val="622F63"/>
      </a:accent3>
      <a:accent4>
        <a:srgbClr val="9D579A"/>
      </a:accent4>
      <a:accent5>
        <a:srgbClr val="FABB00"/>
      </a:accent5>
      <a:accent6>
        <a:srgbClr val="D78400"/>
      </a:accent6>
      <a:hlink>
        <a:srgbClr val="CE1F5E"/>
      </a:hlink>
      <a:folHlink>
        <a:srgbClr val="83053C"/>
      </a:folHlink>
    </a:clrScheme>
    <a:fontScheme name="UBA Meta">
      <a:majorFont>
        <a:latin typeface="Meta Offc"/>
        <a:ea typeface=""/>
        <a:cs typeface=""/>
      </a:majorFont>
      <a:minorFont>
        <a:latin typeface="Meta Serif Off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Flyer fuchsia">
  <a:themeElements>
    <a:clrScheme name="UBA">
      <a:dk1>
        <a:sysClr val="windowText" lastClr="000000"/>
      </a:dk1>
      <a:lt1>
        <a:sysClr val="window" lastClr="FFFFFF"/>
      </a:lt1>
      <a:dk2>
        <a:srgbClr val="007626"/>
      </a:dk2>
      <a:lt2>
        <a:srgbClr val="5EAD35"/>
      </a:lt2>
      <a:accent1>
        <a:srgbClr val="009BD5"/>
      </a:accent1>
      <a:accent2>
        <a:srgbClr val="005F85"/>
      </a:accent2>
      <a:accent3>
        <a:srgbClr val="622F63"/>
      </a:accent3>
      <a:accent4>
        <a:srgbClr val="9D579A"/>
      </a:accent4>
      <a:accent5>
        <a:srgbClr val="FABB00"/>
      </a:accent5>
      <a:accent6>
        <a:srgbClr val="D78400"/>
      </a:accent6>
      <a:hlink>
        <a:srgbClr val="CE1F5E"/>
      </a:hlink>
      <a:folHlink>
        <a:srgbClr val="83053C"/>
      </a:folHlink>
    </a:clrScheme>
    <a:fontScheme name="UBA Meta">
      <a:majorFont>
        <a:latin typeface="Meta Offc"/>
        <a:ea typeface=""/>
        <a:cs typeface=""/>
      </a:majorFont>
      <a:minorFont>
        <a:latin typeface="Meta Serif Offc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A4FC56EDB459C428FB161D9E2274050" ma:contentTypeVersion="1" ma:contentTypeDescription="Ein neues Dokument erstellen." ma:contentTypeScope="" ma:versionID="ef2a7a639e7e41be12a206e452debb5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ee45120d40117fbde3e73d11faa343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7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D966AA-6F69-4C53-81E1-412BC82F6CA8}">
  <ds:schemaRefs>
    <ds:schemaRef ds:uri="http://schemas.openxmlformats.org/package/2006/metadata/core-properties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FF2B81E-A624-4EC7-B5AD-C5C68DCD9A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46B4895-9807-4756-8596-15A3E759BD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577</Words>
  <Application>Microsoft Office PowerPoint</Application>
  <PresentationFormat>Benutzerdefiniert</PresentationFormat>
  <Paragraphs>47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</vt:i4>
      </vt:variant>
    </vt:vector>
  </HeadingPairs>
  <TitlesOfParts>
    <vt:vector size="11" baseType="lpstr">
      <vt:lpstr>Arial</vt:lpstr>
      <vt:lpstr>Meta Offc</vt:lpstr>
      <vt:lpstr>Meta Serif Offc</vt:lpstr>
      <vt:lpstr>Roboto</vt:lpstr>
      <vt:lpstr>Symbol</vt:lpstr>
      <vt:lpstr>Flyer blau</vt:lpstr>
      <vt:lpstr>Flyer ocker</vt:lpstr>
      <vt:lpstr>Flyer flieder</vt:lpstr>
      <vt:lpstr>Flyer fuchsia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Eva</dc:creator>
  <cp:lastModifiedBy>Hierl Wolfgang</cp:lastModifiedBy>
  <cp:revision>92</cp:revision>
  <cp:lastPrinted>2026-07-31T10:28:42Z</cp:lastPrinted>
  <dcterms:created xsi:type="dcterms:W3CDTF">2017-11-29T09:13:33Z</dcterms:created>
  <dcterms:modified xsi:type="dcterms:W3CDTF">2026-07-31T10:34:34Z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0x0101005A4FC56EDB459C428FB161D9E2274050</vt:lpwstr>
  </property>
</Properties>
</file>